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 id="2147483876" r:id="rId2"/>
    <p:sldMasterId id="2147483916" r:id="rId3"/>
    <p:sldMasterId id="2147483958" r:id="rId4"/>
  </p:sldMasterIdLst>
  <p:notesMasterIdLst>
    <p:notesMasterId r:id="rId27"/>
  </p:notesMasterIdLst>
  <p:handoutMasterIdLst>
    <p:handoutMasterId r:id="rId28"/>
  </p:handoutMasterIdLst>
  <p:sldIdLst>
    <p:sldId id="2147477477" r:id="rId5"/>
    <p:sldId id="2147478049" r:id="rId6"/>
    <p:sldId id="2147477964" r:id="rId7"/>
    <p:sldId id="2147477701" r:id="rId8"/>
    <p:sldId id="2147477684" r:id="rId9"/>
    <p:sldId id="2147477706" r:id="rId10"/>
    <p:sldId id="2147477687" r:id="rId11"/>
    <p:sldId id="2147477693" r:id="rId12"/>
    <p:sldId id="2147478050" r:id="rId13"/>
    <p:sldId id="2147477691" r:id="rId14"/>
    <p:sldId id="2147478133" r:id="rId15"/>
    <p:sldId id="2147477797" r:id="rId16"/>
    <p:sldId id="2147477798" r:id="rId17"/>
    <p:sldId id="2147477689" r:id="rId18"/>
    <p:sldId id="2147477703" r:id="rId19"/>
    <p:sldId id="2147478134" r:id="rId20"/>
    <p:sldId id="2147477473" r:id="rId21"/>
    <p:sldId id="2147477697" r:id="rId22"/>
    <p:sldId id="2147477695" r:id="rId23"/>
    <p:sldId id="2147477699" r:id="rId24"/>
    <p:sldId id="2147477698" r:id="rId25"/>
    <p:sldId id="2147477696" r:id="rId2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904B85-7681-E045-A48D-AB3BD99B2558}">
          <p14:sldIdLst>
            <p14:sldId id="2147477477"/>
            <p14:sldId id="2147478049"/>
            <p14:sldId id="2147477964"/>
            <p14:sldId id="2147477701"/>
            <p14:sldId id="2147477684"/>
            <p14:sldId id="2147477706"/>
            <p14:sldId id="2147477687"/>
            <p14:sldId id="2147477693"/>
            <p14:sldId id="2147478050"/>
            <p14:sldId id="2147477691"/>
            <p14:sldId id="2147478133"/>
            <p14:sldId id="2147477797"/>
            <p14:sldId id="2147477798"/>
            <p14:sldId id="2147477689"/>
            <p14:sldId id="2147477703"/>
            <p14:sldId id="2147478134"/>
            <p14:sldId id="2147477473"/>
            <p14:sldId id="2147477697"/>
            <p14:sldId id="2147477695"/>
            <p14:sldId id="2147477699"/>
            <p14:sldId id="2147477698"/>
            <p14:sldId id="21474776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85C1F1-00C3-7128-9378-BC72DE64CEAC}" name="Taylor Rozek" initials="TR" userId="S::taylorr@silverfoxprod.com::07d3a2ec-d343-419f-932b-51bf9a70720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hander Matrubhutam" initials="CM" lastIdx="3" clrIdx="0">
    <p:extLst>
      <p:ext uri="{19B8F6BF-5375-455C-9EA6-DF929625EA0E}">
        <p15:presenceInfo xmlns:p15="http://schemas.microsoft.com/office/powerpoint/2012/main" userId="Chander Matrubhutam" providerId="None"/>
      </p:ext>
    </p:extLst>
  </p:cmAuthor>
  <p:cmAuthor id="2" name="Kaylee Long" initials="KL" lastIdx="5" clrIdx="1">
    <p:extLst>
      <p:ext uri="{19B8F6BF-5375-455C-9EA6-DF929625EA0E}">
        <p15:presenceInfo xmlns:p15="http://schemas.microsoft.com/office/powerpoint/2012/main" userId="S::kayleem@silverfoxprod.com::9d14131b-82fd-4f53-9a25-2f09aef1df75" providerId="AD"/>
      </p:ext>
    </p:extLst>
  </p:cmAuthor>
  <p:cmAuthor id="3" name="Mark Stluka" initials="MS" lastIdx="7" clrIdx="2">
    <p:extLst>
      <p:ext uri="{19B8F6BF-5375-455C-9EA6-DF929625EA0E}">
        <p15:presenceInfo xmlns:p15="http://schemas.microsoft.com/office/powerpoint/2012/main" userId="S::marks@silverfoxprod.com::8fdd8c16-1c2b-4b61-8fe4-faba46c6bb93" providerId="AD"/>
      </p:ext>
    </p:extLst>
  </p:cmAuthor>
  <p:cmAuthor id="4" name="David Griffith" initials="DG" lastIdx="1" clrIdx="3">
    <p:extLst>
      <p:ext uri="{19B8F6BF-5375-455C-9EA6-DF929625EA0E}">
        <p15:presenceInfo xmlns:p15="http://schemas.microsoft.com/office/powerpoint/2012/main" userId="David Griffith" providerId="None"/>
      </p:ext>
    </p:extLst>
  </p:cmAuthor>
  <p:cmAuthor id="5" name="Munger, Adrielle" initials="MA" lastIdx="2" clrIdx="4">
    <p:extLst>
      <p:ext uri="{19B8F6BF-5375-455C-9EA6-DF929625EA0E}">
        <p15:presenceInfo xmlns:p15="http://schemas.microsoft.com/office/powerpoint/2012/main" userId="S-1-5-21-1407069837-2091007605-538272213-41675273" providerId="AD"/>
      </p:ext>
    </p:extLst>
  </p:cmAuthor>
  <p:cmAuthor id="6" name="Roman, Shannon" initials="RS" lastIdx="2" clrIdx="5">
    <p:extLst>
      <p:ext uri="{19B8F6BF-5375-455C-9EA6-DF929625EA0E}">
        <p15:presenceInfo xmlns:p15="http://schemas.microsoft.com/office/powerpoint/2012/main" userId="S-1-5-21-1407069837-2091007605-538272213-39364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3"/>
    <a:srgbClr val="262261"/>
    <a:srgbClr val="945CF2"/>
    <a:srgbClr val="4BB29A"/>
    <a:srgbClr val="945CF1"/>
    <a:srgbClr val="181635"/>
    <a:srgbClr val="2D2872"/>
    <a:srgbClr val="0027A2"/>
    <a:srgbClr val="1D232E"/>
    <a:srgbClr val="1C2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91497" autoAdjust="0"/>
  </p:normalViewPr>
  <p:slideViewPr>
    <p:cSldViewPr snapToGrid="0">
      <p:cViewPr varScale="1">
        <p:scale>
          <a:sx n="117" d="100"/>
          <a:sy n="117" d="100"/>
        </p:scale>
        <p:origin x="1176" y="168"/>
      </p:cViewPr>
      <p:guideLst/>
    </p:cSldViewPr>
  </p:slideViewPr>
  <p:outlineViewPr>
    <p:cViewPr>
      <p:scale>
        <a:sx n="33" d="100"/>
        <a:sy n="33" d="100"/>
      </p:scale>
      <p:origin x="0" y="-5864"/>
    </p:cViewPr>
  </p:outlineViewPr>
  <p:notesTextViewPr>
    <p:cViewPr>
      <p:scale>
        <a:sx n="1" d="1"/>
        <a:sy n="1" d="1"/>
      </p:scale>
      <p:origin x="0" y="0"/>
    </p:cViewPr>
  </p:notesTextViewPr>
  <p:sorterViewPr>
    <p:cViewPr>
      <p:scale>
        <a:sx n="200" d="100"/>
        <a:sy n="200" d="100"/>
      </p:scale>
      <p:origin x="0" y="-6816"/>
    </p:cViewPr>
  </p:sorterViewPr>
  <p:notesViewPr>
    <p:cSldViewPr snapToGrid="0">
      <p:cViewPr varScale="1">
        <p:scale>
          <a:sx n="87" d="100"/>
          <a:sy n="87" d="100"/>
        </p:scale>
        <p:origin x="231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9AE6F-11F7-E242-B4EF-338627AD97BE}" type="doc">
      <dgm:prSet loTypeId="urn:microsoft.com/office/officeart/2005/8/layout/vList2" loCatId="list" qsTypeId="urn:microsoft.com/office/officeart/2005/8/quickstyle/simple1" qsCatId="simple" csTypeId="urn:microsoft.com/office/officeart/2005/8/colors/accent4_5" csCatId="accent4" phldr="1"/>
      <dgm:spPr/>
      <dgm:t>
        <a:bodyPr/>
        <a:lstStyle/>
        <a:p>
          <a:endParaRPr lang="en-US"/>
        </a:p>
      </dgm:t>
    </dgm:pt>
    <dgm:pt modelId="{B9AE8D12-C7C1-EB4F-BD38-7CAD5B31E971}">
      <dgm:prSet/>
      <dgm:spPr/>
      <dgm:t>
        <a:bodyPr/>
        <a:lstStyle/>
        <a:p>
          <a:r>
            <a:rPr lang="en-US" baseline="0" dirty="0"/>
            <a:t>Use Amazon Bedrock foundation models – language and embedding models</a:t>
          </a:r>
          <a:endParaRPr lang="en-CA" dirty="0"/>
        </a:p>
      </dgm:t>
    </dgm:pt>
    <dgm:pt modelId="{47B49B0B-13C8-D242-B2BC-3B6FDA85450C}" type="parTrans" cxnId="{49D69297-54ED-7B44-830D-8E3DD71EB566}">
      <dgm:prSet/>
      <dgm:spPr/>
      <dgm:t>
        <a:bodyPr/>
        <a:lstStyle/>
        <a:p>
          <a:endParaRPr lang="en-US"/>
        </a:p>
      </dgm:t>
    </dgm:pt>
    <dgm:pt modelId="{ED9B54F5-744B-E84B-BDB2-8E64EEBCEF59}" type="sibTrans" cxnId="{49D69297-54ED-7B44-830D-8E3DD71EB566}">
      <dgm:prSet/>
      <dgm:spPr/>
      <dgm:t>
        <a:bodyPr/>
        <a:lstStyle/>
        <a:p>
          <a:endParaRPr lang="en-US"/>
        </a:p>
      </dgm:t>
    </dgm:pt>
    <dgm:pt modelId="{D8D32B5A-8F33-6345-AC0F-0718F4A9E652}">
      <dgm:prSet/>
      <dgm:spPr/>
      <dgm:t>
        <a:bodyPr/>
        <a:lstStyle/>
        <a:p>
          <a:r>
            <a:rPr lang="en-US" baseline="0" dirty="0"/>
            <a:t>Use Amazon </a:t>
          </a:r>
          <a:r>
            <a:rPr lang="en-US" baseline="0" dirty="0" err="1"/>
            <a:t>SageMaker</a:t>
          </a:r>
          <a:r>
            <a:rPr lang="en-US" baseline="0" dirty="0"/>
            <a:t> Endpoint as your LLM or embedding model</a:t>
          </a:r>
          <a:endParaRPr lang="en-CA" dirty="0"/>
        </a:p>
      </dgm:t>
    </dgm:pt>
    <dgm:pt modelId="{575C6639-EACF-2A44-A2DD-C91199C1FF62}" type="parTrans" cxnId="{1D195162-92B7-5F40-8834-6DF06D4FA456}">
      <dgm:prSet/>
      <dgm:spPr/>
      <dgm:t>
        <a:bodyPr/>
        <a:lstStyle/>
        <a:p>
          <a:endParaRPr lang="en-US"/>
        </a:p>
      </dgm:t>
    </dgm:pt>
    <dgm:pt modelId="{E056378F-90F5-1140-A2B7-C56048526935}" type="sibTrans" cxnId="{1D195162-92B7-5F40-8834-6DF06D4FA456}">
      <dgm:prSet/>
      <dgm:spPr/>
      <dgm:t>
        <a:bodyPr/>
        <a:lstStyle/>
        <a:p>
          <a:endParaRPr lang="en-US"/>
        </a:p>
      </dgm:t>
    </dgm:pt>
    <dgm:pt modelId="{53CD6E7B-D152-CD41-8240-764BB0D73D47}">
      <dgm:prSet/>
      <dgm:spPr/>
      <dgm:t>
        <a:bodyPr/>
        <a:lstStyle/>
        <a:p>
          <a:r>
            <a:rPr lang="en-US" baseline="0" dirty="0"/>
            <a:t>Have your </a:t>
          </a:r>
          <a:r>
            <a:rPr lang="en-US" baseline="0" dirty="0" err="1"/>
            <a:t>LangChain</a:t>
          </a:r>
          <a:r>
            <a:rPr lang="en-US" baseline="0" dirty="0"/>
            <a:t> agents leverage user defined AWS Lambda Functions</a:t>
          </a:r>
          <a:endParaRPr lang="en-CA" dirty="0"/>
        </a:p>
      </dgm:t>
    </dgm:pt>
    <dgm:pt modelId="{295F85EC-AD10-9342-9D58-8C397A0ABD95}" type="parTrans" cxnId="{1EA7899A-C9CB-E64F-B24F-4A4919661D69}">
      <dgm:prSet/>
      <dgm:spPr/>
      <dgm:t>
        <a:bodyPr/>
        <a:lstStyle/>
        <a:p>
          <a:endParaRPr lang="en-US"/>
        </a:p>
      </dgm:t>
    </dgm:pt>
    <dgm:pt modelId="{CCA1B348-96A1-A146-B851-845E8E50B28A}" type="sibTrans" cxnId="{1EA7899A-C9CB-E64F-B24F-4A4919661D69}">
      <dgm:prSet/>
      <dgm:spPr/>
      <dgm:t>
        <a:bodyPr/>
        <a:lstStyle/>
        <a:p>
          <a:endParaRPr lang="en-US"/>
        </a:p>
      </dgm:t>
    </dgm:pt>
    <dgm:pt modelId="{50183E7F-DC62-794C-A883-8FB18971A208}">
      <dgm:prSet/>
      <dgm:spPr/>
      <dgm:t>
        <a:bodyPr/>
        <a:lstStyle/>
        <a:p>
          <a:r>
            <a:rPr lang="en-US" baseline="0" dirty="0"/>
            <a:t>Utilize Amazon DynamoDB for your chat message history</a:t>
          </a:r>
          <a:endParaRPr lang="en-CA" dirty="0"/>
        </a:p>
      </dgm:t>
    </dgm:pt>
    <dgm:pt modelId="{D48161F0-F504-5442-ADE1-E4977D73DC8D}" type="parTrans" cxnId="{F281CF3F-E43D-1D4F-B723-2F46570AC38A}">
      <dgm:prSet/>
      <dgm:spPr/>
      <dgm:t>
        <a:bodyPr/>
        <a:lstStyle/>
        <a:p>
          <a:endParaRPr lang="en-US"/>
        </a:p>
      </dgm:t>
    </dgm:pt>
    <dgm:pt modelId="{A5181E22-B118-CD4A-AE92-7F8B304E1D38}" type="sibTrans" cxnId="{F281CF3F-E43D-1D4F-B723-2F46570AC38A}">
      <dgm:prSet/>
      <dgm:spPr/>
      <dgm:t>
        <a:bodyPr/>
        <a:lstStyle/>
        <a:p>
          <a:endParaRPr lang="en-US"/>
        </a:p>
      </dgm:t>
    </dgm:pt>
    <dgm:pt modelId="{E4E50C61-7301-2740-ABFF-D4030CC67D70}">
      <dgm:prSet/>
      <dgm:spPr/>
      <dgm:t>
        <a:bodyPr/>
        <a:lstStyle/>
        <a:p>
          <a:r>
            <a:rPr lang="en-US" baseline="0" dirty="0"/>
            <a:t>Search Amazon OpenSearch Vector Storage for relevant knowledge to augment your LLM response</a:t>
          </a:r>
          <a:endParaRPr lang="en-CA" dirty="0"/>
        </a:p>
      </dgm:t>
    </dgm:pt>
    <dgm:pt modelId="{060FEAB8-CB67-904C-93C2-2EEABD376B1E}" type="parTrans" cxnId="{B97574DD-FC6E-724B-A7EC-A9D530F59D5B}">
      <dgm:prSet/>
      <dgm:spPr/>
      <dgm:t>
        <a:bodyPr/>
        <a:lstStyle/>
        <a:p>
          <a:endParaRPr lang="en-US"/>
        </a:p>
      </dgm:t>
    </dgm:pt>
    <dgm:pt modelId="{99570C8B-9D1D-E74E-A5EC-305A40117519}" type="sibTrans" cxnId="{B97574DD-FC6E-724B-A7EC-A9D530F59D5B}">
      <dgm:prSet/>
      <dgm:spPr/>
      <dgm:t>
        <a:bodyPr/>
        <a:lstStyle/>
        <a:p>
          <a:endParaRPr lang="en-US"/>
        </a:p>
      </dgm:t>
    </dgm:pt>
    <dgm:pt modelId="{1BC81607-481B-3B4C-9B24-E4449F526AE8}">
      <dgm:prSet/>
      <dgm:spPr/>
      <dgm:t>
        <a:bodyPr/>
        <a:lstStyle/>
        <a:p>
          <a:r>
            <a:rPr lang="en-US" baseline="0"/>
            <a:t>Build your own bespoke agent tools that leverage AWS!</a:t>
          </a:r>
          <a:endParaRPr lang="en-CA"/>
        </a:p>
      </dgm:t>
    </dgm:pt>
    <dgm:pt modelId="{975760CE-A59C-E042-A66A-20DA2FABF7E3}" type="parTrans" cxnId="{067762E0-C999-414C-AF78-91EBA7788080}">
      <dgm:prSet/>
      <dgm:spPr/>
      <dgm:t>
        <a:bodyPr/>
        <a:lstStyle/>
        <a:p>
          <a:endParaRPr lang="en-US"/>
        </a:p>
      </dgm:t>
    </dgm:pt>
    <dgm:pt modelId="{98899049-38DE-4643-AE5E-299F6D75E17D}" type="sibTrans" cxnId="{067762E0-C999-414C-AF78-91EBA7788080}">
      <dgm:prSet/>
      <dgm:spPr/>
      <dgm:t>
        <a:bodyPr/>
        <a:lstStyle/>
        <a:p>
          <a:endParaRPr lang="en-US"/>
        </a:p>
      </dgm:t>
    </dgm:pt>
    <dgm:pt modelId="{BA4F9641-BCB4-9346-BB4F-5ED0F83AB0F7}">
      <dgm:prSet/>
      <dgm:spPr/>
      <dgm:t>
        <a:bodyPr/>
        <a:lstStyle/>
        <a:p>
          <a:r>
            <a:rPr lang="en-US" baseline="0"/>
            <a:t>Run your LangChain applications in your own VPC!</a:t>
          </a:r>
          <a:endParaRPr lang="en-CA"/>
        </a:p>
      </dgm:t>
    </dgm:pt>
    <dgm:pt modelId="{276E0677-C96B-FE4B-9F39-4F069F070D3A}" type="parTrans" cxnId="{3DF9D08D-32D0-8E4F-9EF0-9E53F5870C85}">
      <dgm:prSet/>
      <dgm:spPr/>
      <dgm:t>
        <a:bodyPr/>
        <a:lstStyle/>
        <a:p>
          <a:endParaRPr lang="en-US"/>
        </a:p>
      </dgm:t>
    </dgm:pt>
    <dgm:pt modelId="{05EF96F3-D38F-4644-B001-CC6312407B52}" type="sibTrans" cxnId="{3DF9D08D-32D0-8E4F-9EF0-9E53F5870C85}">
      <dgm:prSet/>
      <dgm:spPr/>
      <dgm:t>
        <a:bodyPr/>
        <a:lstStyle/>
        <a:p>
          <a:endParaRPr lang="en-US"/>
        </a:p>
      </dgm:t>
    </dgm:pt>
    <dgm:pt modelId="{E2351821-6CBB-CA48-A529-8752FE76AE10}">
      <dgm:prSet/>
      <dgm:spPr/>
      <dgm:t>
        <a:bodyPr/>
        <a:lstStyle/>
        <a:p>
          <a:r>
            <a:rPr lang="en-US" baseline="0"/>
            <a:t>More to come!</a:t>
          </a:r>
          <a:endParaRPr lang="en-CA"/>
        </a:p>
      </dgm:t>
    </dgm:pt>
    <dgm:pt modelId="{32471CFD-338A-464D-9299-DB89CDDEC9B3}" type="parTrans" cxnId="{66B023DF-2DB7-584A-B6E3-1625785B7FAB}">
      <dgm:prSet/>
      <dgm:spPr/>
      <dgm:t>
        <a:bodyPr/>
        <a:lstStyle/>
        <a:p>
          <a:endParaRPr lang="en-US"/>
        </a:p>
      </dgm:t>
    </dgm:pt>
    <dgm:pt modelId="{47144E97-F5AA-574A-AE95-6AB6C2095D7B}" type="sibTrans" cxnId="{66B023DF-2DB7-584A-B6E3-1625785B7FAB}">
      <dgm:prSet/>
      <dgm:spPr/>
      <dgm:t>
        <a:bodyPr/>
        <a:lstStyle/>
        <a:p>
          <a:endParaRPr lang="en-US"/>
        </a:p>
      </dgm:t>
    </dgm:pt>
    <dgm:pt modelId="{2EC42980-576F-F44D-98DF-5E2FE70DEE6A}" type="pres">
      <dgm:prSet presAssocID="{7A29AE6F-11F7-E242-B4EF-338627AD97BE}" presName="linear" presStyleCnt="0">
        <dgm:presLayoutVars>
          <dgm:animLvl val="lvl"/>
          <dgm:resizeHandles val="exact"/>
        </dgm:presLayoutVars>
      </dgm:prSet>
      <dgm:spPr/>
    </dgm:pt>
    <dgm:pt modelId="{F7ED54F7-247D-DF43-B97E-A6EBF01C9D54}" type="pres">
      <dgm:prSet presAssocID="{B9AE8D12-C7C1-EB4F-BD38-7CAD5B31E971}" presName="parentText" presStyleLbl="node1" presStyleIdx="0" presStyleCnt="8">
        <dgm:presLayoutVars>
          <dgm:chMax val="0"/>
          <dgm:bulletEnabled val="1"/>
        </dgm:presLayoutVars>
      </dgm:prSet>
      <dgm:spPr/>
    </dgm:pt>
    <dgm:pt modelId="{B258CC09-D971-444C-9F93-940EA6D29A3D}" type="pres">
      <dgm:prSet presAssocID="{ED9B54F5-744B-E84B-BDB2-8E64EEBCEF59}" presName="spacer" presStyleCnt="0"/>
      <dgm:spPr/>
    </dgm:pt>
    <dgm:pt modelId="{3AFE8404-7748-B149-86CF-970E4DE5A6FC}" type="pres">
      <dgm:prSet presAssocID="{D8D32B5A-8F33-6345-AC0F-0718F4A9E652}" presName="parentText" presStyleLbl="node1" presStyleIdx="1" presStyleCnt="8">
        <dgm:presLayoutVars>
          <dgm:chMax val="0"/>
          <dgm:bulletEnabled val="1"/>
        </dgm:presLayoutVars>
      </dgm:prSet>
      <dgm:spPr/>
    </dgm:pt>
    <dgm:pt modelId="{19543DB4-64C9-D549-A068-4AACD7CCF958}" type="pres">
      <dgm:prSet presAssocID="{E056378F-90F5-1140-A2B7-C56048526935}" presName="spacer" presStyleCnt="0"/>
      <dgm:spPr/>
    </dgm:pt>
    <dgm:pt modelId="{19FCEB99-D542-FC40-B975-C2C24D756EFC}" type="pres">
      <dgm:prSet presAssocID="{53CD6E7B-D152-CD41-8240-764BB0D73D47}" presName="parentText" presStyleLbl="node1" presStyleIdx="2" presStyleCnt="8">
        <dgm:presLayoutVars>
          <dgm:chMax val="0"/>
          <dgm:bulletEnabled val="1"/>
        </dgm:presLayoutVars>
      </dgm:prSet>
      <dgm:spPr/>
    </dgm:pt>
    <dgm:pt modelId="{1F6F0F9B-E97B-6B44-8071-188DACE6AFF8}" type="pres">
      <dgm:prSet presAssocID="{CCA1B348-96A1-A146-B851-845E8E50B28A}" presName="spacer" presStyleCnt="0"/>
      <dgm:spPr/>
    </dgm:pt>
    <dgm:pt modelId="{940DAFEF-4E77-9443-9186-087063F2FDD2}" type="pres">
      <dgm:prSet presAssocID="{50183E7F-DC62-794C-A883-8FB18971A208}" presName="parentText" presStyleLbl="node1" presStyleIdx="3" presStyleCnt="8">
        <dgm:presLayoutVars>
          <dgm:chMax val="0"/>
          <dgm:bulletEnabled val="1"/>
        </dgm:presLayoutVars>
      </dgm:prSet>
      <dgm:spPr/>
    </dgm:pt>
    <dgm:pt modelId="{64775387-6EAA-EE4A-BCC4-C0AEFC2D198E}" type="pres">
      <dgm:prSet presAssocID="{A5181E22-B118-CD4A-AE92-7F8B304E1D38}" presName="spacer" presStyleCnt="0"/>
      <dgm:spPr/>
    </dgm:pt>
    <dgm:pt modelId="{F4453872-7325-0942-B3C7-2D59E96FA4B2}" type="pres">
      <dgm:prSet presAssocID="{E4E50C61-7301-2740-ABFF-D4030CC67D70}" presName="parentText" presStyleLbl="node1" presStyleIdx="4" presStyleCnt="8">
        <dgm:presLayoutVars>
          <dgm:chMax val="0"/>
          <dgm:bulletEnabled val="1"/>
        </dgm:presLayoutVars>
      </dgm:prSet>
      <dgm:spPr/>
    </dgm:pt>
    <dgm:pt modelId="{7ECA3C84-B598-5E44-80E4-D77CB070AE3C}" type="pres">
      <dgm:prSet presAssocID="{99570C8B-9D1D-E74E-A5EC-305A40117519}" presName="spacer" presStyleCnt="0"/>
      <dgm:spPr/>
    </dgm:pt>
    <dgm:pt modelId="{E9B2C8F8-516A-674B-9D30-717F3A113857}" type="pres">
      <dgm:prSet presAssocID="{1BC81607-481B-3B4C-9B24-E4449F526AE8}" presName="parentText" presStyleLbl="node1" presStyleIdx="5" presStyleCnt="8">
        <dgm:presLayoutVars>
          <dgm:chMax val="0"/>
          <dgm:bulletEnabled val="1"/>
        </dgm:presLayoutVars>
      </dgm:prSet>
      <dgm:spPr/>
    </dgm:pt>
    <dgm:pt modelId="{817DEC07-31E4-C74E-BE79-9765A5909894}" type="pres">
      <dgm:prSet presAssocID="{98899049-38DE-4643-AE5E-299F6D75E17D}" presName="spacer" presStyleCnt="0"/>
      <dgm:spPr/>
    </dgm:pt>
    <dgm:pt modelId="{E1BAA7B4-E8DF-094D-B110-93A9881B211C}" type="pres">
      <dgm:prSet presAssocID="{BA4F9641-BCB4-9346-BB4F-5ED0F83AB0F7}" presName="parentText" presStyleLbl="node1" presStyleIdx="6" presStyleCnt="8">
        <dgm:presLayoutVars>
          <dgm:chMax val="0"/>
          <dgm:bulletEnabled val="1"/>
        </dgm:presLayoutVars>
      </dgm:prSet>
      <dgm:spPr/>
    </dgm:pt>
    <dgm:pt modelId="{5DA273C8-63EC-724F-BF4A-EDF0F43D3A80}" type="pres">
      <dgm:prSet presAssocID="{05EF96F3-D38F-4644-B001-CC6312407B52}" presName="spacer" presStyleCnt="0"/>
      <dgm:spPr/>
    </dgm:pt>
    <dgm:pt modelId="{E4C99F9C-E0F8-AC49-BCDA-6C8377C035A4}" type="pres">
      <dgm:prSet presAssocID="{E2351821-6CBB-CA48-A529-8752FE76AE10}" presName="parentText" presStyleLbl="node1" presStyleIdx="7" presStyleCnt="8">
        <dgm:presLayoutVars>
          <dgm:chMax val="0"/>
          <dgm:bulletEnabled val="1"/>
        </dgm:presLayoutVars>
      </dgm:prSet>
      <dgm:spPr/>
    </dgm:pt>
  </dgm:ptLst>
  <dgm:cxnLst>
    <dgm:cxn modelId="{5C2E0B2E-CB88-F843-91C2-A181369A4CCA}" type="presOf" srcId="{B9AE8D12-C7C1-EB4F-BD38-7CAD5B31E971}" destId="{F7ED54F7-247D-DF43-B97E-A6EBF01C9D54}" srcOrd="0" destOrd="0" presId="urn:microsoft.com/office/officeart/2005/8/layout/vList2"/>
    <dgm:cxn modelId="{F281CF3F-E43D-1D4F-B723-2F46570AC38A}" srcId="{7A29AE6F-11F7-E242-B4EF-338627AD97BE}" destId="{50183E7F-DC62-794C-A883-8FB18971A208}" srcOrd="3" destOrd="0" parTransId="{D48161F0-F504-5442-ADE1-E4977D73DC8D}" sibTransId="{A5181E22-B118-CD4A-AE92-7F8B304E1D38}"/>
    <dgm:cxn modelId="{301EAC49-89EE-2540-B736-C826F0686C19}" type="presOf" srcId="{E4E50C61-7301-2740-ABFF-D4030CC67D70}" destId="{F4453872-7325-0942-B3C7-2D59E96FA4B2}" srcOrd="0" destOrd="0" presId="urn:microsoft.com/office/officeart/2005/8/layout/vList2"/>
    <dgm:cxn modelId="{1D195162-92B7-5F40-8834-6DF06D4FA456}" srcId="{7A29AE6F-11F7-E242-B4EF-338627AD97BE}" destId="{D8D32B5A-8F33-6345-AC0F-0718F4A9E652}" srcOrd="1" destOrd="0" parTransId="{575C6639-EACF-2A44-A2DD-C91199C1FF62}" sibTransId="{E056378F-90F5-1140-A2B7-C56048526935}"/>
    <dgm:cxn modelId="{3DF9D08D-32D0-8E4F-9EF0-9E53F5870C85}" srcId="{7A29AE6F-11F7-E242-B4EF-338627AD97BE}" destId="{BA4F9641-BCB4-9346-BB4F-5ED0F83AB0F7}" srcOrd="6" destOrd="0" parTransId="{276E0677-C96B-FE4B-9F39-4F069F070D3A}" sibTransId="{05EF96F3-D38F-4644-B001-CC6312407B52}"/>
    <dgm:cxn modelId="{9FE2A08E-F1EF-6049-ADFE-3CB92A69B416}" type="presOf" srcId="{53CD6E7B-D152-CD41-8240-764BB0D73D47}" destId="{19FCEB99-D542-FC40-B975-C2C24D756EFC}" srcOrd="0" destOrd="0" presId="urn:microsoft.com/office/officeart/2005/8/layout/vList2"/>
    <dgm:cxn modelId="{49D69297-54ED-7B44-830D-8E3DD71EB566}" srcId="{7A29AE6F-11F7-E242-B4EF-338627AD97BE}" destId="{B9AE8D12-C7C1-EB4F-BD38-7CAD5B31E971}" srcOrd="0" destOrd="0" parTransId="{47B49B0B-13C8-D242-B2BC-3B6FDA85450C}" sibTransId="{ED9B54F5-744B-E84B-BDB2-8E64EEBCEF59}"/>
    <dgm:cxn modelId="{656FBA99-6B6D-B843-8278-C6839232AFD1}" type="presOf" srcId="{D8D32B5A-8F33-6345-AC0F-0718F4A9E652}" destId="{3AFE8404-7748-B149-86CF-970E4DE5A6FC}" srcOrd="0" destOrd="0" presId="urn:microsoft.com/office/officeart/2005/8/layout/vList2"/>
    <dgm:cxn modelId="{1EA7899A-C9CB-E64F-B24F-4A4919661D69}" srcId="{7A29AE6F-11F7-E242-B4EF-338627AD97BE}" destId="{53CD6E7B-D152-CD41-8240-764BB0D73D47}" srcOrd="2" destOrd="0" parTransId="{295F85EC-AD10-9342-9D58-8C397A0ABD95}" sibTransId="{CCA1B348-96A1-A146-B851-845E8E50B28A}"/>
    <dgm:cxn modelId="{A222C39B-EFB3-6D40-8E04-C2D3ED9FF306}" type="presOf" srcId="{E2351821-6CBB-CA48-A529-8752FE76AE10}" destId="{E4C99F9C-E0F8-AC49-BCDA-6C8377C035A4}" srcOrd="0" destOrd="0" presId="urn:microsoft.com/office/officeart/2005/8/layout/vList2"/>
    <dgm:cxn modelId="{85D572AE-A15F-6D4C-A99A-4C7D411A058C}" type="presOf" srcId="{7A29AE6F-11F7-E242-B4EF-338627AD97BE}" destId="{2EC42980-576F-F44D-98DF-5E2FE70DEE6A}" srcOrd="0" destOrd="0" presId="urn:microsoft.com/office/officeart/2005/8/layout/vList2"/>
    <dgm:cxn modelId="{5A818DC9-A353-1941-8BD7-792440F226B0}" type="presOf" srcId="{50183E7F-DC62-794C-A883-8FB18971A208}" destId="{940DAFEF-4E77-9443-9186-087063F2FDD2}" srcOrd="0" destOrd="0" presId="urn:microsoft.com/office/officeart/2005/8/layout/vList2"/>
    <dgm:cxn modelId="{29E793D5-FF55-B74D-938D-7AA744E46446}" type="presOf" srcId="{1BC81607-481B-3B4C-9B24-E4449F526AE8}" destId="{E9B2C8F8-516A-674B-9D30-717F3A113857}" srcOrd="0" destOrd="0" presId="urn:microsoft.com/office/officeart/2005/8/layout/vList2"/>
    <dgm:cxn modelId="{B97574DD-FC6E-724B-A7EC-A9D530F59D5B}" srcId="{7A29AE6F-11F7-E242-B4EF-338627AD97BE}" destId="{E4E50C61-7301-2740-ABFF-D4030CC67D70}" srcOrd="4" destOrd="0" parTransId="{060FEAB8-CB67-904C-93C2-2EEABD376B1E}" sibTransId="{99570C8B-9D1D-E74E-A5EC-305A40117519}"/>
    <dgm:cxn modelId="{66B023DF-2DB7-584A-B6E3-1625785B7FAB}" srcId="{7A29AE6F-11F7-E242-B4EF-338627AD97BE}" destId="{E2351821-6CBB-CA48-A529-8752FE76AE10}" srcOrd="7" destOrd="0" parTransId="{32471CFD-338A-464D-9299-DB89CDDEC9B3}" sibTransId="{47144E97-F5AA-574A-AE95-6AB6C2095D7B}"/>
    <dgm:cxn modelId="{067762E0-C999-414C-AF78-91EBA7788080}" srcId="{7A29AE6F-11F7-E242-B4EF-338627AD97BE}" destId="{1BC81607-481B-3B4C-9B24-E4449F526AE8}" srcOrd="5" destOrd="0" parTransId="{975760CE-A59C-E042-A66A-20DA2FABF7E3}" sibTransId="{98899049-38DE-4643-AE5E-299F6D75E17D}"/>
    <dgm:cxn modelId="{C38208F9-354E-7142-B9FE-07658F22D88F}" type="presOf" srcId="{BA4F9641-BCB4-9346-BB4F-5ED0F83AB0F7}" destId="{E1BAA7B4-E8DF-094D-B110-93A9881B211C}" srcOrd="0" destOrd="0" presId="urn:microsoft.com/office/officeart/2005/8/layout/vList2"/>
    <dgm:cxn modelId="{AA734D25-7938-9749-8882-A58D8FA31696}" type="presParOf" srcId="{2EC42980-576F-F44D-98DF-5E2FE70DEE6A}" destId="{F7ED54F7-247D-DF43-B97E-A6EBF01C9D54}" srcOrd="0" destOrd="0" presId="urn:microsoft.com/office/officeart/2005/8/layout/vList2"/>
    <dgm:cxn modelId="{937CBF8F-8206-8944-8413-3FA0185DB0BB}" type="presParOf" srcId="{2EC42980-576F-F44D-98DF-5E2FE70DEE6A}" destId="{B258CC09-D971-444C-9F93-940EA6D29A3D}" srcOrd="1" destOrd="0" presId="urn:microsoft.com/office/officeart/2005/8/layout/vList2"/>
    <dgm:cxn modelId="{0F8E3512-ECB6-FA4E-AF2A-2FD7393D23EA}" type="presParOf" srcId="{2EC42980-576F-F44D-98DF-5E2FE70DEE6A}" destId="{3AFE8404-7748-B149-86CF-970E4DE5A6FC}" srcOrd="2" destOrd="0" presId="urn:microsoft.com/office/officeart/2005/8/layout/vList2"/>
    <dgm:cxn modelId="{8F64A4CB-3287-FF48-BAD8-3B6FFB4143D9}" type="presParOf" srcId="{2EC42980-576F-F44D-98DF-5E2FE70DEE6A}" destId="{19543DB4-64C9-D549-A068-4AACD7CCF958}" srcOrd="3" destOrd="0" presId="urn:microsoft.com/office/officeart/2005/8/layout/vList2"/>
    <dgm:cxn modelId="{6F8074B7-5A0C-BE40-80EA-6F6C2599F2AD}" type="presParOf" srcId="{2EC42980-576F-F44D-98DF-5E2FE70DEE6A}" destId="{19FCEB99-D542-FC40-B975-C2C24D756EFC}" srcOrd="4" destOrd="0" presId="urn:microsoft.com/office/officeart/2005/8/layout/vList2"/>
    <dgm:cxn modelId="{DB70E0E5-20DA-3441-92A9-BE2C590977B8}" type="presParOf" srcId="{2EC42980-576F-F44D-98DF-5E2FE70DEE6A}" destId="{1F6F0F9B-E97B-6B44-8071-188DACE6AFF8}" srcOrd="5" destOrd="0" presId="urn:microsoft.com/office/officeart/2005/8/layout/vList2"/>
    <dgm:cxn modelId="{94EF320B-88FE-BC43-AEED-9E64753CF761}" type="presParOf" srcId="{2EC42980-576F-F44D-98DF-5E2FE70DEE6A}" destId="{940DAFEF-4E77-9443-9186-087063F2FDD2}" srcOrd="6" destOrd="0" presId="urn:microsoft.com/office/officeart/2005/8/layout/vList2"/>
    <dgm:cxn modelId="{D0D6707A-3550-A840-BE45-970921244B6A}" type="presParOf" srcId="{2EC42980-576F-F44D-98DF-5E2FE70DEE6A}" destId="{64775387-6EAA-EE4A-BCC4-C0AEFC2D198E}" srcOrd="7" destOrd="0" presId="urn:microsoft.com/office/officeart/2005/8/layout/vList2"/>
    <dgm:cxn modelId="{385163AE-D52E-AA44-9F40-FBE7D489B937}" type="presParOf" srcId="{2EC42980-576F-F44D-98DF-5E2FE70DEE6A}" destId="{F4453872-7325-0942-B3C7-2D59E96FA4B2}" srcOrd="8" destOrd="0" presId="urn:microsoft.com/office/officeart/2005/8/layout/vList2"/>
    <dgm:cxn modelId="{0138260B-07B4-BD44-A7A7-A190C662B461}" type="presParOf" srcId="{2EC42980-576F-F44D-98DF-5E2FE70DEE6A}" destId="{7ECA3C84-B598-5E44-80E4-D77CB070AE3C}" srcOrd="9" destOrd="0" presId="urn:microsoft.com/office/officeart/2005/8/layout/vList2"/>
    <dgm:cxn modelId="{EE344AE3-5470-E742-B437-D6953345D20D}" type="presParOf" srcId="{2EC42980-576F-F44D-98DF-5E2FE70DEE6A}" destId="{E9B2C8F8-516A-674B-9D30-717F3A113857}" srcOrd="10" destOrd="0" presId="urn:microsoft.com/office/officeart/2005/8/layout/vList2"/>
    <dgm:cxn modelId="{EF375DA5-9AD3-F942-9FEA-C809A2FE2AA0}" type="presParOf" srcId="{2EC42980-576F-F44D-98DF-5E2FE70DEE6A}" destId="{817DEC07-31E4-C74E-BE79-9765A5909894}" srcOrd="11" destOrd="0" presId="urn:microsoft.com/office/officeart/2005/8/layout/vList2"/>
    <dgm:cxn modelId="{27712348-F3D1-2949-AD68-54EDDD66E5C7}" type="presParOf" srcId="{2EC42980-576F-F44D-98DF-5E2FE70DEE6A}" destId="{E1BAA7B4-E8DF-094D-B110-93A9881B211C}" srcOrd="12" destOrd="0" presId="urn:microsoft.com/office/officeart/2005/8/layout/vList2"/>
    <dgm:cxn modelId="{10B75EB2-8513-CC4F-A66D-BF4CE1A38CB9}" type="presParOf" srcId="{2EC42980-576F-F44D-98DF-5E2FE70DEE6A}" destId="{5DA273C8-63EC-724F-BF4A-EDF0F43D3A80}" srcOrd="13" destOrd="0" presId="urn:microsoft.com/office/officeart/2005/8/layout/vList2"/>
    <dgm:cxn modelId="{0A57170D-25B1-D346-BD7F-56FC0340CB9E}" type="presParOf" srcId="{2EC42980-576F-F44D-98DF-5E2FE70DEE6A}" destId="{E4C99F9C-E0F8-AC49-BCDA-6C8377C035A4}"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D54F7-247D-DF43-B97E-A6EBF01C9D54}">
      <dsp:nvSpPr>
        <dsp:cNvPr id="0" name=""/>
        <dsp:cNvSpPr/>
      </dsp:nvSpPr>
      <dsp:spPr>
        <a:xfrm>
          <a:off x="0" y="682912"/>
          <a:ext cx="10569040" cy="442260"/>
        </a:xfrm>
        <a:prstGeom prst="round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Use Amazon Bedrock foundation models – language and embedding models</a:t>
          </a:r>
          <a:endParaRPr lang="en-CA" sz="1800" kern="1200" dirty="0"/>
        </a:p>
      </dsp:txBody>
      <dsp:txXfrm>
        <a:off x="21589" y="704501"/>
        <a:ext cx="10525862" cy="399082"/>
      </dsp:txXfrm>
    </dsp:sp>
    <dsp:sp modelId="{3AFE8404-7748-B149-86CF-970E4DE5A6FC}">
      <dsp:nvSpPr>
        <dsp:cNvPr id="0" name=""/>
        <dsp:cNvSpPr/>
      </dsp:nvSpPr>
      <dsp:spPr>
        <a:xfrm>
          <a:off x="0" y="1177012"/>
          <a:ext cx="10569040" cy="442260"/>
        </a:xfrm>
        <a:prstGeom prst="roundRect">
          <a:avLst/>
        </a:prstGeom>
        <a:solidFill>
          <a:schemeClr val="accent4">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Use Amazon </a:t>
          </a:r>
          <a:r>
            <a:rPr lang="en-US" sz="1800" kern="1200" baseline="0" dirty="0" err="1"/>
            <a:t>SageMaker</a:t>
          </a:r>
          <a:r>
            <a:rPr lang="en-US" sz="1800" kern="1200" baseline="0" dirty="0"/>
            <a:t> Endpoint as your LLM or embedding model</a:t>
          </a:r>
          <a:endParaRPr lang="en-CA" sz="1800" kern="1200" dirty="0"/>
        </a:p>
      </dsp:txBody>
      <dsp:txXfrm>
        <a:off x="21589" y="1198601"/>
        <a:ext cx="10525862" cy="399082"/>
      </dsp:txXfrm>
    </dsp:sp>
    <dsp:sp modelId="{19FCEB99-D542-FC40-B975-C2C24D756EFC}">
      <dsp:nvSpPr>
        <dsp:cNvPr id="0" name=""/>
        <dsp:cNvSpPr/>
      </dsp:nvSpPr>
      <dsp:spPr>
        <a:xfrm>
          <a:off x="0" y="1671112"/>
          <a:ext cx="10569040" cy="442260"/>
        </a:xfrm>
        <a:prstGeom prst="roundRect">
          <a:avLst/>
        </a:prstGeom>
        <a:solidFill>
          <a:schemeClr val="accent4">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Have your </a:t>
          </a:r>
          <a:r>
            <a:rPr lang="en-US" sz="1800" kern="1200" baseline="0" dirty="0" err="1"/>
            <a:t>LangChain</a:t>
          </a:r>
          <a:r>
            <a:rPr lang="en-US" sz="1800" kern="1200" baseline="0" dirty="0"/>
            <a:t> agents leverage user defined AWS Lambda Functions</a:t>
          </a:r>
          <a:endParaRPr lang="en-CA" sz="1800" kern="1200" dirty="0"/>
        </a:p>
      </dsp:txBody>
      <dsp:txXfrm>
        <a:off x="21589" y="1692701"/>
        <a:ext cx="10525862" cy="399082"/>
      </dsp:txXfrm>
    </dsp:sp>
    <dsp:sp modelId="{940DAFEF-4E77-9443-9186-087063F2FDD2}">
      <dsp:nvSpPr>
        <dsp:cNvPr id="0" name=""/>
        <dsp:cNvSpPr/>
      </dsp:nvSpPr>
      <dsp:spPr>
        <a:xfrm>
          <a:off x="0" y="2165212"/>
          <a:ext cx="10569040" cy="442260"/>
        </a:xfrm>
        <a:prstGeom prst="roundRect">
          <a:avLst/>
        </a:prstGeom>
        <a:solidFill>
          <a:schemeClr val="accent4">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Utilize Amazon DynamoDB for your chat message history</a:t>
          </a:r>
          <a:endParaRPr lang="en-CA" sz="1800" kern="1200" dirty="0"/>
        </a:p>
      </dsp:txBody>
      <dsp:txXfrm>
        <a:off x="21589" y="2186801"/>
        <a:ext cx="10525862" cy="399082"/>
      </dsp:txXfrm>
    </dsp:sp>
    <dsp:sp modelId="{F4453872-7325-0942-B3C7-2D59E96FA4B2}">
      <dsp:nvSpPr>
        <dsp:cNvPr id="0" name=""/>
        <dsp:cNvSpPr/>
      </dsp:nvSpPr>
      <dsp:spPr>
        <a:xfrm>
          <a:off x="0" y="2659312"/>
          <a:ext cx="10569040" cy="442260"/>
        </a:xfrm>
        <a:prstGeom prst="roundRect">
          <a:avLst/>
        </a:prstGeom>
        <a:solidFill>
          <a:schemeClr val="accent4">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Search Amazon OpenSearch Vector Storage for relevant knowledge to augment your LLM response</a:t>
          </a:r>
          <a:endParaRPr lang="en-CA" sz="1800" kern="1200" dirty="0"/>
        </a:p>
      </dsp:txBody>
      <dsp:txXfrm>
        <a:off x="21589" y="2680901"/>
        <a:ext cx="10525862" cy="399082"/>
      </dsp:txXfrm>
    </dsp:sp>
    <dsp:sp modelId="{E9B2C8F8-516A-674B-9D30-717F3A113857}">
      <dsp:nvSpPr>
        <dsp:cNvPr id="0" name=""/>
        <dsp:cNvSpPr/>
      </dsp:nvSpPr>
      <dsp:spPr>
        <a:xfrm>
          <a:off x="0" y="3153412"/>
          <a:ext cx="10569040" cy="442260"/>
        </a:xfrm>
        <a:prstGeom prst="roundRect">
          <a:avLst/>
        </a:prstGeom>
        <a:solidFill>
          <a:schemeClr val="accent4">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Build your own bespoke agent tools that leverage AWS!</a:t>
          </a:r>
          <a:endParaRPr lang="en-CA" sz="1800" kern="1200"/>
        </a:p>
      </dsp:txBody>
      <dsp:txXfrm>
        <a:off x="21589" y="3175001"/>
        <a:ext cx="10525862" cy="399082"/>
      </dsp:txXfrm>
    </dsp:sp>
    <dsp:sp modelId="{E1BAA7B4-E8DF-094D-B110-93A9881B211C}">
      <dsp:nvSpPr>
        <dsp:cNvPr id="0" name=""/>
        <dsp:cNvSpPr/>
      </dsp:nvSpPr>
      <dsp:spPr>
        <a:xfrm>
          <a:off x="0" y="3647512"/>
          <a:ext cx="10569040" cy="442260"/>
        </a:xfrm>
        <a:prstGeom prst="roundRect">
          <a:avLst/>
        </a:prstGeom>
        <a:solidFill>
          <a:schemeClr val="accent4">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Run your LangChain applications in your own VPC!</a:t>
          </a:r>
          <a:endParaRPr lang="en-CA" sz="1800" kern="1200"/>
        </a:p>
      </dsp:txBody>
      <dsp:txXfrm>
        <a:off x="21589" y="3669101"/>
        <a:ext cx="10525862" cy="399082"/>
      </dsp:txXfrm>
    </dsp:sp>
    <dsp:sp modelId="{E4C99F9C-E0F8-AC49-BCDA-6C8377C035A4}">
      <dsp:nvSpPr>
        <dsp:cNvPr id="0" name=""/>
        <dsp:cNvSpPr/>
      </dsp:nvSpPr>
      <dsp:spPr>
        <a:xfrm>
          <a:off x="0" y="4141611"/>
          <a:ext cx="10569040" cy="442260"/>
        </a:xfrm>
        <a:prstGeom prst="round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More to come!</a:t>
          </a:r>
          <a:endParaRPr lang="en-CA" sz="1800" kern="1200"/>
        </a:p>
      </dsp:txBody>
      <dsp:txXfrm>
        <a:off x="21589" y="4163200"/>
        <a:ext cx="10525862" cy="3990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C91681-604F-8AED-089B-2590062201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A6EB18-9263-6A40-AB81-0867275AC5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56992F-81BD-6747-BD66-87CA6C7BD6AC}" type="datetimeFigureOut">
              <a:rPr lang="en-US" smtClean="0"/>
              <a:t>9/7/23</a:t>
            </a:fld>
            <a:endParaRPr lang="en-US"/>
          </a:p>
        </p:txBody>
      </p:sp>
      <p:sp>
        <p:nvSpPr>
          <p:cNvPr id="4" name="Footer Placeholder 3">
            <a:extLst>
              <a:ext uri="{FF2B5EF4-FFF2-40B4-BE49-F238E27FC236}">
                <a16:creationId xmlns:a16="http://schemas.microsoft.com/office/drawing/2014/main" id="{E38CA06C-4A55-553D-BC74-9EB3D0FD62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AC627B8-79EA-B3A0-3EA5-85E9B772C9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45C21B-DB8C-EC47-A8D3-5FB65DDD5D57}" type="slidenum">
              <a:rPr lang="en-US" smtClean="0"/>
              <a:t>‹#›</a:t>
            </a:fld>
            <a:endParaRPr lang="en-US"/>
          </a:p>
        </p:txBody>
      </p:sp>
    </p:spTree>
    <p:extLst>
      <p:ext uri="{BB962C8B-B14F-4D97-AF65-F5344CB8AC3E}">
        <p14:creationId xmlns:p14="http://schemas.microsoft.com/office/powerpoint/2010/main" val="1424160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F1566-C2F7-4E08-ABD1-BEF96120CC5C}" type="datetimeFigureOut">
              <a:rPr lang="en-US" smtClean="0"/>
              <a:t>9/7/23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0620A-227D-4A9C-B954-7529B959CAC1}" type="slidenum">
              <a:rPr lang="en-US" smtClean="0"/>
              <a:t>‹#›</a:t>
            </a:fld>
            <a:endParaRPr lang="en-US" dirty="0"/>
          </a:p>
        </p:txBody>
      </p:sp>
    </p:spTree>
    <p:extLst>
      <p:ext uri="{BB962C8B-B14F-4D97-AF65-F5344CB8AC3E}">
        <p14:creationId xmlns:p14="http://schemas.microsoft.com/office/powerpoint/2010/main" val="34254525"/>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rPr>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CA" sz="1200" b="0" i="0" dirty="0">
                <a:solidFill>
                  <a:srgbClr val="E3E3E3"/>
                </a:solidFill>
                <a:effectLst/>
                <a:latin typeface="+mn-lt"/>
              </a:rPr>
              <a:t>It enables applications that are:</a:t>
            </a:r>
          </a:p>
          <a:p>
            <a:pPr algn="l">
              <a:buFont typeface="Arial" panose="020B0604020202020204" pitchFamily="34" charset="0"/>
              <a:buChar char="•"/>
            </a:pPr>
            <a:r>
              <a:rPr lang="en-CA" sz="1200" b="1" i="0" dirty="0">
                <a:solidFill>
                  <a:srgbClr val="E3E3E3"/>
                </a:solidFill>
                <a:effectLst/>
                <a:latin typeface="+mn-lt"/>
              </a:rPr>
              <a:t>Data-aware</a:t>
            </a:r>
            <a:r>
              <a:rPr lang="en-CA" sz="1200" b="0" i="0" dirty="0">
                <a:solidFill>
                  <a:srgbClr val="E3E3E3"/>
                </a:solidFill>
                <a:effectLst/>
                <a:latin typeface="+mn-lt"/>
              </a:rPr>
              <a:t>: connect a language model to other sources of data</a:t>
            </a:r>
          </a:p>
          <a:p>
            <a:pPr algn="l">
              <a:buFont typeface="Arial" panose="020B0604020202020204" pitchFamily="34" charset="0"/>
              <a:buChar char="•"/>
            </a:pPr>
            <a:r>
              <a:rPr lang="en-CA" sz="1200" b="1" i="0" dirty="0">
                <a:solidFill>
                  <a:srgbClr val="E3E3E3"/>
                </a:solidFill>
                <a:effectLst/>
                <a:latin typeface="+mn-lt"/>
              </a:rPr>
              <a:t>Agentic</a:t>
            </a:r>
            <a:r>
              <a:rPr lang="en-CA" sz="1200" b="0" i="0" dirty="0">
                <a:solidFill>
                  <a:srgbClr val="E3E3E3"/>
                </a:solidFill>
                <a:effectLst/>
                <a:latin typeface="+mn-lt"/>
              </a:rPr>
              <a:t>: allow a language model to interact with its environment</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186415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ways, G-AI makes existing ML solutions better.  For example, we’ve been using ML for personalization with great success. Using G-AI adds another level of interaction where recommendations can be discussed and refined with an intelligent </a:t>
            </a:r>
            <a:r>
              <a:rPr lang="en-US" dirty="0" err="1"/>
              <a:t>ChatBot</a:t>
            </a:r>
            <a:r>
              <a:rPr lang="en-US" dirty="0"/>
              <a:t>.  Don’t get too caught-up in AI vs ML vs G-AI – focus instead of the use cases you want to address.  These four areas are pretty typical for retailers.</a:t>
            </a:r>
          </a:p>
          <a:p>
            <a:endParaRPr lang="en-US" dirty="0"/>
          </a:p>
          <a:p>
            <a:r>
              <a:rPr lang="en-US" dirty="0"/>
              <a:t>Better Customer Experience: </a:t>
            </a:r>
            <a:r>
              <a:rPr lang="en-US" sz="1200" dirty="0">
                <a:solidFill>
                  <a:prstClr val="white"/>
                </a:solidFill>
                <a:latin typeface="Amazon Ember Display"/>
              </a:rPr>
              <a:t>Chatbots, Recommendations, Search, Voice Commerce, Language Translations</a:t>
            </a:r>
          </a:p>
          <a:p>
            <a:r>
              <a:rPr lang="en-US" sz="1200" dirty="0">
                <a:solidFill>
                  <a:prstClr val="white"/>
                </a:solidFill>
                <a:latin typeface="Amazon Ember Display"/>
              </a:rPr>
              <a:t>Data Insights: Summarization</a:t>
            </a:r>
          </a:p>
          <a:p>
            <a:r>
              <a:rPr lang="en-US" sz="1200" dirty="0">
                <a:solidFill>
                  <a:prstClr val="white"/>
                </a:solidFill>
                <a:latin typeface="Amazon Ember Display"/>
              </a:rPr>
              <a:t>Enhanced Marketing: Product descriptions, Product images/models, Marketing content</a:t>
            </a:r>
          </a:p>
          <a:p>
            <a:r>
              <a:rPr lang="en-US" sz="1200" dirty="0">
                <a:solidFill>
                  <a:prstClr val="white"/>
                </a:solidFill>
                <a:latin typeface="Amazon Ember Display"/>
              </a:rPr>
              <a:t>Optimized Operations: Price, Shelf Layouts, LP</a:t>
            </a:r>
          </a:p>
          <a:p>
            <a:endParaRPr lang="en-US" sz="1200" dirty="0">
              <a:solidFill>
                <a:prstClr val="white"/>
              </a:solidFill>
              <a:latin typeface="Amazon Ember Display"/>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587A6-DF20-44F9-91E3-3155AAEF86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008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a:t>
            </a:fld>
            <a:endParaRPr lang="en-US" dirty="0"/>
          </a:p>
        </p:txBody>
      </p:sp>
    </p:spTree>
    <p:extLst>
      <p:ext uri="{BB962C8B-B14F-4D97-AF65-F5344CB8AC3E}">
        <p14:creationId xmlns:p14="http://schemas.microsoft.com/office/powerpoint/2010/main" val="3269659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5</a:t>
            </a:fld>
            <a:endParaRPr lang="en-US" dirty="0"/>
          </a:p>
        </p:txBody>
      </p:sp>
    </p:spTree>
    <p:extLst>
      <p:ext uri="{BB962C8B-B14F-4D97-AF65-F5344CB8AC3E}">
        <p14:creationId xmlns:p14="http://schemas.microsoft.com/office/powerpoint/2010/main" val="361075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a:t>
            </a:fld>
            <a:endParaRPr lang="en-US" dirty="0"/>
          </a:p>
        </p:txBody>
      </p:sp>
    </p:spTree>
    <p:extLst>
      <p:ext uri="{BB962C8B-B14F-4D97-AF65-F5344CB8AC3E}">
        <p14:creationId xmlns:p14="http://schemas.microsoft.com/office/powerpoint/2010/main" val="97845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15</a:t>
            </a:fld>
            <a:endParaRPr lang="en-US" dirty="0"/>
          </a:p>
        </p:txBody>
      </p:sp>
    </p:spTree>
    <p:extLst>
      <p:ext uri="{BB962C8B-B14F-4D97-AF65-F5344CB8AC3E}">
        <p14:creationId xmlns:p14="http://schemas.microsoft.com/office/powerpoint/2010/main" val="3136775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16</a:t>
            </a:fld>
            <a:endParaRPr lang="en-US" dirty="0"/>
          </a:p>
        </p:txBody>
      </p:sp>
    </p:spTree>
    <p:extLst>
      <p:ext uri="{BB962C8B-B14F-4D97-AF65-F5344CB8AC3E}">
        <p14:creationId xmlns:p14="http://schemas.microsoft.com/office/powerpoint/2010/main" val="2295540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Calibri" panose="020F0502020204030204" pitchFamily="34" charset="0"/>
                <a:cs typeface="Calibri" panose="020F0502020204030204" pitchFamily="34" charset="0"/>
              </a:rPr>
              <a:t>Slide for c-suite</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We have a lot more coming and are so excited for what you will build with generative AI on AWS. Our mission is to make it possible for developers of all skill levels and for organizations of all sizes to innovate using generative AI. This is just the beginning of what we believe will be the next wave of machine learning powering new possibilities for you.</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000" b="0" i="0" u="none" strike="noStrike" kern="1200" cap="none" spc="0" normalizeH="0" baseline="0" noProof="0" smtClean="0">
                <a:ln>
                  <a:noFill/>
                </a:ln>
                <a:solidFill>
                  <a:srgbClr val="000000"/>
                </a:solidFill>
                <a:effectLst/>
                <a:uLnTx/>
                <a:uFillTx/>
                <a:latin typeface="Amazon Ember Display" panose="020F06030202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1280459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21.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ORANGE_1280x720_Cluster-A_2x.png" TargetMode="External"/><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PURPLE_1280x720_Cluster-B_2x.png" TargetMode="External"/><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3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jpg"/><Relationship Id="rId1" Type="http://schemas.openxmlformats.org/officeDocument/2006/relationships/slideMaster" Target="../slideMasters/slideMaster3.xml"/><Relationship Id="rId5" Type="http://schemas.openxmlformats.org/officeDocument/2006/relationships/image" Target="../media/image36.png"/><Relationship Id="rId4" Type="http://schemas.openxmlformats.org/officeDocument/2006/relationships/image" Target="../media/image4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64A653-96D4-4779-B17D-C9429C87C84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1784"/>
            <a:ext cx="12188826" cy="6856215"/>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524000"/>
            <a:ext cx="6467475" cy="723900"/>
          </a:xfrm>
        </p:spPr>
        <p:txBody>
          <a:bodyPr anchor="t"/>
          <a:lstStyle>
            <a:lvl1pPr algn="l">
              <a:defRPr sz="48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362201"/>
            <a:ext cx="6467475" cy="643362"/>
          </a:xfrm>
        </p:spPr>
        <p:txBody>
          <a:bodyPr lIns="0"/>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pic>
        <p:nvPicPr>
          <p:cNvPr id="15" name="Picture 14">
            <a:extLst>
              <a:ext uri="{FF2B5EF4-FFF2-40B4-BE49-F238E27FC236}">
                <a16:creationId xmlns:a16="http://schemas.microsoft.com/office/drawing/2014/main" id="{8A10F091-03C9-4C8B-99E2-E6D7C03A8D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286250"/>
            <a:ext cx="4800600" cy="409575"/>
          </a:xfrm>
        </p:spPr>
        <p:txBody>
          <a:bodyPr lIns="0"/>
          <a:lstStyle>
            <a:lvl1pPr marL="0" indent="0">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4699550"/>
            <a:ext cx="4800600" cy="634450"/>
          </a:xfrm>
        </p:spPr>
        <p:txBody>
          <a:bodyPr lIns="0"/>
          <a:lstStyle>
            <a:lvl1pPr marL="0" indent="0">
              <a:spcAft>
                <a:spcPts val="300"/>
              </a:spcAft>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br>
              <a:rPr lang="en-US" dirty="0"/>
            </a:br>
            <a:r>
              <a:rPr lang="en-US" dirty="0"/>
              <a:t>Company</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3084443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Two-column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0" y="1737360"/>
            <a:ext cx="5157787"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4" name="Content Placeholder 3">
            <a:extLst>
              <a:ext uri="{FF2B5EF4-FFF2-40B4-BE49-F238E27FC236}">
                <a16:creationId xmlns:a16="http://schemas.microsoft.com/office/drawing/2014/main" id="{BCE14836-1EB0-499D-8015-98B7CCC303E8}"/>
              </a:ext>
            </a:extLst>
          </p:cNvPr>
          <p:cNvSpPr>
            <a:spLocks noGrp="1"/>
          </p:cNvSpPr>
          <p:nvPr>
            <p:ph sz="half" idx="2" hasCustomPrompt="1"/>
          </p:nvPr>
        </p:nvSpPr>
        <p:spPr>
          <a:xfrm>
            <a:off x="609600" y="2039935"/>
            <a:ext cx="5157787" cy="4149727"/>
          </a:xfrm>
        </p:spPr>
        <p:txBody>
          <a:bodyPr lIns="0"/>
          <a:lstStyle>
            <a:lvl1pPr marL="0" indent="0">
              <a:spcAft>
                <a:spcPts val="1800"/>
              </a:spcAft>
              <a:buNone/>
              <a:defRPr sz="2000"/>
            </a:lvl1pPr>
          </a:lstStyle>
          <a:p>
            <a:pPr lvl="0"/>
            <a:r>
              <a:rPr lang="en-US" dirty="0"/>
              <a:t>Enter text</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6172200" y="1737360"/>
            <a:ext cx="541020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6" name="Content Placeholder 5">
            <a:extLst>
              <a:ext uri="{FF2B5EF4-FFF2-40B4-BE49-F238E27FC236}">
                <a16:creationId xmlns:a16="http://schemas.microsoft.com/office/drawing/2014/main" id="{BF30F8A2-BBFC-4205-BF9B-0CA000B7190E}"/>
              </a:ext>
            </a:extLst>
          </p:cNvPr>
          <p:cNvSpPr>
            <a:spLocks noGrp="1"/>
          </p:cNvSpPr>
          <p:nvPr>
            <p:ph sz="quarter" idx="4" hasCustomPrompt="1"/>
          </p:nvPr>
        </p:nvSpPr>
        <p:spPr>
          <a:xfrm>
            <a:off x="6172200" y="2039935"/>
            <a:ext cx="5410200" cy="4149726"/>
          </a:xfrm>
        </p:spPr>
        <p:txBody>
          <a:bodyPr lIns="0"/>
          <a:lstStyle>
            <a:lvl1pPr marL="0" indent="0">
              <a:spcAft>
                <a:spcPts val="1800"/>
              </a:spcAft>
              <a:buNone/>
              <a:defRPr sz="2000"/>
            </a:lvl1pPr>
          </a:lstStyle>
          <a:p>
            <a:pPr lvl="0"/>
            <a:r>
              <a:rPr lang="en-US" dirty="0"/>
              <a:t>Enter text</a:t>
            </a:r>
          </a:p>
        </p:txBody>
      </p:sp>
      <p:sp>
        <p:nvSpPr>
          <p:cNvPr id="7" name="Date Placeholder 6">
            <a:extLst>
              <a:ext uri="{FF2B5EF4-FFF2-40B4-BE49-F238E27FC236}">
                <a16:creationId xmlns:a16="http://schemas.microsoft.com/office/drawing/2014/main" id="{A6F2B6AE-2CBC-E74A-875C-1CA266911635}"/>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073CB6-7872-4B05-AD48-0092D8EC5A35}"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Footer Placeholder 7">
            <a:extLst>
              <a:ext uri="{FF2B5EF4-FFF2-40B4-BE49-F238E27FC236}">
                <a16:creationId xmlns:a16="http://schemas.microsoft.com/office/drawing/2014/main" id="{143945F3-9493-464F-A898-EC7B2B583B5C}"/>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Slide Number Placeholder 8">
            <a:extLst>
              <a:ext uri="{FF2B5EF4-FFF2-40B4-BE49-F238E27FC236}">
                <a16:creationId xmlns:a16="http://schemas.microsoft.com/office/drawing/2014/main" id="{738B7A11-19A5-E94B-B640-BCDB7CC7659D}"/>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 name="Content Placeholder 8">
            <a:extLst>
              <a:ext uri="{FF2B5EF4-FFF2-40B4-BE49-F238E27FC236}">
                <a16:creationId xmlns:a16="http://schemas.microsoft.com/office/drawing/2014/main" id="{6FB039DF-E86F-49D0-A42F-F64039FC8AA1}"/>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3002365486"/>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425613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66219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85815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33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28482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21836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401298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8667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20200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372094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609601" y="2039935"/>
            <a:ext cx="3479799" cy="3586165"/>
          </a:xfrm>
        </p:spPr>
        <p:txBody>
          <a:bodyPr lIns="0"/>
          <a:lstStyle>
            <a:lvl1pPr marL="0" indent="0">
              <a:spcAft>
                <a:spcPts val="1800"/>
              </a:spcAft>
              <a:buNone/>
              <a:defRPr sz="20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Three-column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1" y="173736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356101" y="173736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4356101" y="2039935"/>
            <a:ext cx="3479799" cy="3586165"/>
          </a:xfrm>
        </p:spPr>
        <p:txBody>
          <a:bodyPr lIns="0"/>
          <a:lstStyle>
            <a:lvl1pPr marL="0" indent="0">
              <a:spcAft>
                <a:spcPts val="1800"/>
              </a:spcAft>
              <a:buNone/>
              <a:defRPr sz="20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8102601" y="173736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8102601" y="2039935"/>
            <a:ext cx="3479799" cy="3586165"/>
          </a:xfrm>
        </p:spPr>
        <p:txBody>
          <a:bodyPr lIns="0"/>
          <a:lstStyle>
            <a:lvl1pPr marL="0" indent="0">
              <a:spcAft>
                <a:spcPts val="1800"/>
              </a:spcAft>
              <a:buNone/>
              <a:defRPr sz="2000"/>
            </a:lvl1pPr>
          </a:lstStyle>
          <a:p>
            <a:pPr lvl="0"/>
            <a:r>
              <a:rPr lang="en-US" dirty="0"/>
              <a:t>Enter text</a:t>
            </a:r>
          </a:p>
        </p:txBody>
      </p:sp>
      <p:sp>
        <p:nvSpPr>
          <p:cNvPr id="4" name="Date Placeholder 3">
            <a:extLst>
              <a:ext uri="{FF2B5EF4-FFF2-40B4-BE49-F238E27FC236}">
                <a16:creationId xmlns:a16="http://schemas.microsoft.com/office/drawing/2014/main" id="{DB6BCD43-CC6C-BD48-850A-97871DDE1823}"/>
              </a:ext>
            </a:extLst>
          </p:cNvPr>
          <p:cNvSpPr>
            <a:spLocks noGrp="1"/>
          </p:cNvSpPr>
          <p:nvPr>
            <p:ph type="dt" sz="half"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45BB03-A087-4C63-92D2-1B719026E7E9}"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36CAA311-9441-AF47-820B-20551D79A03F}"/>
              </a:ext>
            </a:extLst>
          </p:cNvPr>
          <p:cNvSpPr>
            <a:spLocks noGrp="1"/>
          </p:cNvSpPr>
          <p:nvPr>
            <p:ph type="ftr"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B828457D-BA7E-5F4D-BB3A-F2D68C6B8247}"/>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4" name="Content Placeholder 8">
            <a:extLst>
              <a:ext uri="{FF2B5EF4-FFF2-40B4-BE49-F238E27FC236}">
                <a16:creationId xmlns:a16="http://schemas.microsoft.com/office/drawing/2014/main" id="{0B5FE581-BD12-4953-88B5-5FEFC447FB73}"/>
              </a:ext>
            </a:extLst>
          </p:cNvPr>
          <p:cNvSpPr>
            <a:spLocks noGrp="1"/>
          </p:cNvSpPr>
          <p:nvPr>
            <p:ph sz="quarter" idx="21"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3952529176"/>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87196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15691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295573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6494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310407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268813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77799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9/7/23</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8442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609601"/>
            <a:ext cx="10972800" cy="53553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9/7/23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32363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9/7/23</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410914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Column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609601" y="3621024"/>
            <a:ext cx="3479799" cy="2290765"/>
          </a:xfrm>
        </p:spPr>
        <p:txBody>
          <a:bodyPr lIns="0"/>
          <a:lstStyle>
            <a:lvl1pPr marL="0" indent="0">
              <a:spcAft>
                <a:spcPts val="1800"/>
              </a:spcAft>
              <a:buNone/>
              <a:defRPr sz="20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Three-column layout with subtitles and images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1" y="329184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356101" y="329184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4356102" y="3621024"/>
            <a:ext cx="3479799" cy="2290765"/>
          </a:xfrm>
        </p:spPr>
        <p:txBody>
          <a:bodyPr lIns="0"/>
          <a:lstStyle>
            <a:lvl1pPr marL="0" indent="0">
              <a:spcAft>
                <a:spcPts val="1800"/>
              </a:spcAft>
              <a:buNone/>
              <a:defRPr sz="20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8102601" y="329184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8102601" y="3621024"/>
            <a:ext cx="3479799" cy="2290765"/>
          </a:xfrm>
        </p:spPr>
        <p:txBody>
          <a:bodyPr lIns="0"/>
          <a:lstStyle>
            <a:lvl1pPr marL="0" indent="0">
              <a:spcAft>
                <a:spcPts val="1800"/>
              </a:spcAft>
              <a:buNone/>
              <a:defRPr sz="2000"/>
            </a:lvl1pPr>
          </a:lstStyle>
          <a:p>
            <a:pPr lvl="0"/>
            <a:r>
              <a:rPr lang="en-US" dirty="0"/>
              <a:t>Enter text</a:t>
            </a:r>
          </a:p>
        </p:txBody>
      </p:sp>
      <p:sp>
        <p:nvSpPr>
          <p:cNvPr id="6" name="Picture Placeholder 5">
            <a:extLst>
              <a:ext uri="{FF2B5EF4-FFF2-40B4-BE49-F238E27FC236}">
                <a16:creationId xmlns:a16="http://schemas.microsoft.com/office/drawing/2014/main" id="{16D93192-90AB-4F6B-972B-7D3EDD5EEE3D}"/>
              </a:ext>
            </a:extLst>
          </p:cNvPr>
          <p:cNvSpPr>
            <a:spLocks noGrp="1"/>
          </p:cNvSpPr>
          <p:nvPr>
            <p:ph type="pic" sz="quarter" idx="18"/>
          </p:nvPr>
        </p:nvSpPr>
        <p:spPr>
          <a:xfrm>
            <a:off x="1388872" y="1553369"/>
            <a:ext cx="1701800" cy="1481931"/>
          </a:xfrm>
        </p:spPr>
        <p:txBody>
          <a:bodyPr/>
          <a:lstStyle>
            <a:lvl1pPr marL="0" indent="0">
              <a:buNone/>
              <a:defRPr sz="1800"/>
            </a:lvl1pPr>
          </a:lstStyle>
          <a:p>
            <a:r>
              <a:rPr lang="en-US" dirty="0"/>
              <a:t>Click icon to add picture</a:t>
            </a:r>
          </a:p>
        </p:txBody>
      </p:sp>
      <p:sp>
        <p:nvSpPr>
          <p:cNvPr id="14" name="Picture Placeholder 5">
            <a:extLst>
              <a:ext uri="{FF2B5EF4-FFF2-40B4-BE49-F238E27FC236}">
                <a16:creationId xmlns:a16="http://schemas.microsoft.com/office/drawing/2014/main" id="{375470EF-D171-4656-995E-5D5261A357E8}"/>
              </a:ext>
            </a:extLst>
          </p:cNvPr>
          <p:cNvSpPr>
            <a:spLocks noGrp="1"/>
          </p:cNvSpPr>
          <p:nvPr>
            <p:ph type="pic" sz="quarter" idx="19"/>
          </p:nvPr>
        </p:nvSpPr>
        <p:spPr>
          <a:xfrm>
            <a:off x="5135373" y="1553369"/>
            <a:ext cx="1701800" cy="1481931"/>
          </a:xfrm>
        </p:spPr>
        <p:txBody>
          <a:bodyPr/>
          <a:lstStyle>
            <a:lvl1pPr marL="0" indent="0">
              <a:buNone/>
              <a:defRPr sz="1800"/>
            </a:lvl1pPr>
          </a:lstStyle>
          <a:p>
            <a:r>
              <a:rPr lang="en-US" dirty="0"/>
              <a:t>Click icon to add picture</a:t>
            </a:r>
          </a:p>
        </p:txBody>
      </p:sp>
      <p:sp>
        <p:nvSpPr>
          <p:cNvPr id="15" name="Picture Placeholder 5">
            <a:extLst>
              <a:ext uri="{FF2B5EF4-FFF2-40B4-BE49-F238E27FC236}">
                <a16:creationId xmlns:a16="http://schemas.microsoft.com/office/drawing/2014/main" id="{70E507B6-F3CC-4078-B9B6-713DBB58E8E3}"/>
              </a:ext>
            </a:extLst>
          </p:cNvPr>
          <p:cNvSpPr>
            <a:spLocks noGrp="1"/>
          </p:cNvSpPr>
          <p:nvPr>
            <p:ph type="pic" sz="quarter" idx="20"/>
          </p:nvPr>
        </p:nvSpPr>
        <p:spPr>
          <a:xfrm>
            <a:off x="8881872" y="1553369"/>
            <a:ext cx="1701800" cy="1481931"/>
          </a:xfrm>
        </p:spPr>
        <p:txBody>
          <a:bodyPr/>
          <a:lstStyle>
            <a:lvl1pPr marL="0" indent="0">
              <a:buNone/>
              <a:defRPr sz="1800"/>
            </a:lvl1pPr>
          </a:lstStyle>
          <a:p>
            <a:r>
              <a:rPr lang="en-US" dirty="0"/>
              <a:t>Click icon to add picture</a:t>
            </a:r>
          </a:p>
        </p:txBody>
      </p:sp>
      <p:sp>
        <p:nvSpPr>
          <p:cNvPr id="4" name="Date Placeholder 3">
            <a:extLst>
              <a:ext uri="{FF2B5EF4-FFF2-40B4-BE49-F238E27FC236}">
                <a16:creationId xmlns:a16="http://schemas.microsoft.com/office/drawing/2014/main" id="{5B650F7F-E551-BD4E-8F8C-4D07A3FDF156}"/>
              </a:ext>
            </a:extLst>
          </p:cNvPr>
          <p:cNvSpPr>
            <a:spLocks noGrp="1"/>
          </p:cNvSpPr>
          <p:nvPr>
            <p:ph type="dt" sz="half"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95E432-3AD7-47FF-B920-CBB03D58BB8D}"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Footer Placeholder 6">
            <a:extLst>
              <a:ext uri="{FF2B5EF4-FFF2-40B4-BE49-F238E27FC236}">
                <a16:creationId xmlns:a16="http://schemas.microsoft.com/office/drawing/2014/main" id="{6135DA2F-A517-FC4B-A629-4C413F277885}"/>
              </a:ext>
            </a:extLst>
          </p:cNvPr>
          <p:cNvSpPr>
            <a:spLocks noGrp="1"/>
          </p:cNvSpPr>
          <p:nvPr>
            <p:ph type="ftr"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Slide Number Placeholder 8">
            <a:extLst>
              <a:ext uri="{FF2B5EF4-FFF2-40B4-BE49-F238E27FC236}">
                <a16:creationId xmlns:a16="http://schemas.microsoft.com/office/drawing/2014/main" id="{659F1E5D-EEF6-9840-9346-15C8E1C2ED36}"/>
              </a:ext>
            </a:extLst>
          </p:cNvPr>
          <p:cNvSpPr>
            <a:spLocks noGrp="1"/>
          </p:cNvSpPr>
          <p:nvPr>
            <p:ph type="sldNum" sz="quarter" idx="2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6" name="Content Placeholder 8">
            <a:extLst>
              <a:ext uri="{FF2B5EF4-FFF2-40B4-BE49-F238E27FC236}">
                <a16:creationId xmlns:a16="http://schemas.microsoft.com/office/drawing/2014/main" id="{CC3C2377-A41C-4F3D-95FD-8BBA54E07DDD}"/>
              </a:ext>
            </a:extLst>
          </p:cNvPr>
          <p:cNvSpPr>
            <a:spLocks noGrp="1"/>
          </p:cNvSpPr>
          <p:nvPr>
            <p:ph sz="quarter" idx="24"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825371709"/>
      </p:ext>
    </p:extLst>
  </p:cSld>
  <p:clrMapOvr>
    <a:masterClrMapping/>
  </p:clrMapOvr>
  <p:extLst>
    <p:ext uri="{DCECCB84-F9BA-43D5-87BE-67443E8EF086}">
      <p15:sldGuideLst xmlns:p15="http://schemas.microsoft.com/office/powerpoint/2012/main">
        <p15:guide id="1" orient="horz" pos="2064">
          <p15:clr>
            <a:srgbClr val="FBAE40"/>
          </p15:clr>
        </p15:guide>
        <p15:guide id="2" orient="horz" pos="244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596901"/>
            <a:ext cx="10972800" cy="5355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1384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9/7/23</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448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9/7/23</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6147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9/7/23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8571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9/7/23</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4807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9/7/23</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87448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9/7/23</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21752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9/7/23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7448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9/7/23</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4484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9/7/23</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781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9/7/23</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3078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609600" y="2039935"/>
            <a:ext cx="2377440" cy="3586165"/>
          </a:xfrm>
        </p:spPr>
        <p:txBody>
          <a:bodyPr lIns="0"/>
          <a:lstStyle>
            <a:lvl1pPr marL="0" indent="0">
              <a:spcAft>
                <a:spcPts val="1800"/>
              </a:spcAft>
              <a:buNone/>
              <a:defRPr sz="20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Four-column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0"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471333"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471333" y="2039935"/>
            <a:ext cx="2377440" cy="3586165"/>
          </a:xfrm>
        </p:spPr>
        <p:txBody>
          <a:bodyPr lIns="0"/>
          <a:lstStyle>
            <a:lvl1pPr marL="0" indent="0">
              <a:spcAft>
                <a:spcPts val="1800"/>
              </a:spcAft>
              <a:buNone/>
              <a:defRPr sz="20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333066"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333066" y="2039935"/>
            <a:ext cx="2377440" cy="3586165"/>
          </a:xfrm>
        </p:spPr>
        <p:txBody>
          <a:bodyPr lIns="0"/>
          <a:lstStyle>
            <a:lvl1pPr marL="0" indent="0">
              <a:spcAft>
                <a:spcPts val="1800"/>
              </a:spcAft>
              <a:buNone/>
              <a:defRPr sz="2000"/>
            </a:lvl1pPr>
          </a:lstStyle>
          <a:p>
            <a:pPr lvl="0"/>
            <a:r>
              <a:rPr lang="en-US" dirty="0"/>
              <a:t>Enter text</a:t>
            </a:r>
          </a:p>
        </p:txBody>
      </p:sp>
      <p:sp>
        <p:nvSpPr>
          <p:cNvPr id="14" name="Text Placeholder 4">
            <a:extLst>
              <a:ext uri="{FF2B5EF4-FFF2-40B4-BE49-F238E27FC236}">
                <a16:creationId xmlns:a16="http://schemas.microsoft.com/office/drawing/2014/main" id="{08FBD2BF-3C8E-4153-80EE-99905AF06DB0}"/>
              </a:ext>
            </a:extLst>
          </p:cNvPr>
          <p:cNvSpPr>
            <a:spLocks noGrp="1"/>
          </p:cNvSpPr>
          <p:nvPr>
            <p:ph type="body" sz="quarter" idx="18" hasCustomPrompt="1"/>
          </p:nvPr>
        </p:nvSpPr>
        <p:spPr>
          <a:xfrm>
            <a:off x="9194799"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5" name="Text Placeholder 10">
            <a:extLst>
              <a:ext uri="{FF2B5EF4-FFF2-40B4-BE49-F238E27FC236}">
                <a16:creationId xmlns:a16="http://schemas.microsoft.com/office/drawing/2014/main" id="{9F6FFAA7-B9C7-461E-8BB9-81670232C41F}"/>
              </a:ext>
            </a:extLst>
          </p:cNvPr>
          <p:cNvSpPr>
            <a:spLocks noGrp="1"/>
          </p:cNvSpPr>
          <p:nvPr>
            <p:ph type="body" sz="quarter" idx="19" hasCustomPrompt="1"/>
          </p:nvPr>
        </p:nvSpPr>
        <p:spPr>
          <a:xfrm>
            <a:off x="9194799" y="2039935"/>
            <a:ext cx="2377440" cy="3586165"/>
          </a:xfrm>
        </p:spPr>
        <p:txBody>
          <a:bodyPr lIns="0"/>
          <a:lstStyle>
            <a:lvl1pPr marL="0" indent="0">
              <a:spcAft>
                <a:spcPts val="1800"/>
              </a:spcAft>
              <a:buNone/>
              <a:defRPr sz="2000"/>
            </a:lvl1pPr>
          </a:lstStyle>
          <a:p>
            <a:pPr lvl="0"/>
            <a:r>
              <a:rPr lang="en-US" dirty="0"/>
              <a:t>Enter text</a:t>
            </a:r>
          </a:p>
        </p:txBody>
      </p:sp>
      <p:sp>
        <p:nvSpPr>
          <p:cNvPr id="4" name="Date Placeholder 3">
            <a:extLst>
              <a:ext uri="{FF2B5EF4-FFF2-40B4-BE49-F238E27FC236}">
                <a16:creationId xmlns:a16="http://schemas.microsoft.com/office/drawing/2014/main" id="{E0EEC594-91AE-9240-91EA-CA5BF58CD6AE}"/>
              </a:ext>
            </a:extLst>
          </p:cNvPr>
          <p:cNvSpPr>
            <a:spLocks noGrp="1"/>
          </p:cNvSpPr>
          <p:nvPr>
            <p:ph type="dt" sz="half"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F0E6CB7-497A-491B-AB27-EB8C3AE92942}"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0880080C-BCE8-3B4E-B845-65C0FC8F46F4}"/>
              </a:ext>
            </a:extLst>
          </p:cNvPr>
          <p:cNvSpPr>
            <a:spLocks noGrp="1"/>
          </p:cNvSpPr>
          <p:nvPr>
            <p:ph type="ftr"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1BA0D853-887F-7148-B2E5-F4E32D3B9A8A}"/>
              </a:ext>
            </a:extLst>
          </p:cNvPr>
          <p:cNvSpPr>
            <a:spLocks noGrp="1"/>
          </p:cNvSpPr>
          <p:nvPr>
            <p:ph type="sldNum" sz="quarter" idx="2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6" name="Content Placeholder 8">
            <a:extLst>
              <a:ext uri="{FF2B5EF4-FFF2-40B4-BE49-F238E27FC236}">
                <a16:creationId xmlns:a16="http://schemas.microsoft.com/office/drawing/2014/main" id="{D5F39F58-203E-4560-8328-75DA17860D94}"/>
              </a:ext>
            </a:extLst>
          </p:cNvPr>
          <p:cNvSpPr>
            <a:spLocks noGrp="1"/>
          </p:cNvSpPr>
          <p:nvPr>
            <p:ph sz="quarter" idx="23"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749953687"/>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9/7/23</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1924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9/7/23</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8216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9/7/23</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6339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6753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9/7/23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70874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9/7/23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14912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9/7/23</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149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9/7/23</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68667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9/7/23</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6445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9/7/23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22101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48C02-99C2-4973-992D-372DDC9A417B}"/>
              </a:ext>
            </a:extLst>
          </p:cNvPr>
          <p:cNvSpPr>
            <a:spLocks noGrp="1"/>
          </p:cNvSpPr>
          <p:nvPr>
            <p:ph type="title" hasCustomPrompt="1"/>
          </p:nvPr>
        </p:nvSpPr>
        <p:spPr>
          <a:xfrm>
            <a:off x="620712" y="914400"/>
            <a:ext cx="10950576" cy="609600"/>
          </a:xfrm>
        </p:spPr>
        <p:txBody>
          <a:bodyPr anchor="t"/>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24D8CA07-7BEF-4BEF-94A4-00AF846D551C}"/>
              </a:ext>
            </a:extLst>
          </p:cNvPr>
          <p:cNvSpPr>
            <a:spLocks noGrp="1"/>
          </p:cNvSpPr>
          <p:nvPr>
            <p:ph type="pic" idx="1" hasCustomPrompt="1"/>
          </p:nvPr>
        </p:nvSpPr>
        <p:spPr>
          <a:xfrm>
            <a:off x="5803900" y="1737360"/>
            <a:ext cx="5767388" cy="447141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p>
        </p:txBody>
      </p:sp>
      <p:sp>
        <p:nvSpPr>
          <p:cNvPr id="4" name="Text Placeholder 3">
            <a:extLst>
              <a:ext uri="{FF2B5EF4-FFF2-40B4-BE49-F238E27FC236}">
                <a16:creationId xmlns:a16="http://schemas.microsoft.com/office/drawing/2014/main" id="{A5089DDC-548A-473A-955E-E02E64475779}"/>
              </a:ext>
            </a:extLst>
          </p:cNvPr>
          <p:cNvSpPr>
            <a:spLocks noGrp="1"/>
          </p:cNvSpPr>
          <p:nvPr>
            <p:ph type="body" sz="half" idx="2" hasCustomPrompt="1"/>
          </p:nvPr>
        </p:nvSpPr>
        <p:spPr>
          <a:xfrm>
            <a:off x="609600" y="2039936"/>
            <a:ext cx="4787900" cy="4170363"/>
          </a:xfrm>
        </p:spPr>
        <p:txBody>
          <a:bodyPr lIns="0"/>
          <a:lstStyle>
            <a:lvl1pPr marL="0" indent="0">
              <a:spcAft>
                <a:spcPts val="180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text</a:t>
            </a:r>
          </a:p>
        </p:txBody>
      </p:sp>
      <p:sp>
        <p:nvSpPr>
          <p:cNvPr id="9" name="Text Placeholder 2">
            <a:extLst>
              <a:ext uri="{FF2B5EF4-FFF2-40B4-BE49-F238E27FC236}">
                <a16:creationId xmlns:a16="http://schemas.microsoft.com/office/drawing/2014/main" id="{CE342364-8DB0-4967-9568-214F05FA9505}"/>
              </a:ext>
            </a:extLst>
          </p:cNvPr>
          <p:cNvSpPr>
            <a:spLocks noGrp="1"/>
          </p:cNvSpPr>
          <p:nvPr>
            <p:ph type="body" idx="14" hasCustomPrompt="1"/>
          </p:nvPr>
        </p:nvSpPr>
        <p:spPr>
          <a:xfrm>
            <a:off x="609600" y="1737360"/>
            <a:ext cx="478790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Date Placeholder 4">
            <a:extLst>
              <a:ext uri="{FF2B5EF4-FFF2-40B4-BE49-F238E27FC236}">
                <a16:creationId xmlns:a16="http://schemas.microsoft.com/office/drawing/2014/main" id="{72455E14-1ECD-3C43-A4AB-B018A4FA80D6}"/>
              </a:ext>
            </a:extLst>
          </p:cNvPr>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F5228A-03E2-4C44-B5DC-0E805A815CFC}"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439D3023-D761-1D49-8868-127FDD1AE356}"/>
              </a:ext>
            </a:extLst>
          </p:cNvPr>
          <p:cNvSpPr>
            <a:spLocks noGrp="1"/>
          </p:cNvSpPr>
          <p:nvPr>
            <p:ph type="ftr"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B3111C71-DFB6-494D-B894-C2C879661A19}"/>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 name="Content Placeholder 8">
            <a:extLst>
              <a:ext uri="{FF2B5EF4-FFF2-40B4-BE49-F238E27FC236}">
                <a16:creationId xmlns:a16="http://schemas.microsoft.com/office/drawing/2014/main" id="{AE803A53-DC32-41DF-A8C6-795D4D991521}"/>
              </a:ext>
            </a:extLst>
          </p:cNvPr>
          <p:cNvSpPr>
            <a:spLocks noGrp="1"/>
          </p:cNvSpPr>
          <p:nvPr>
            <p:ph sz="quarter" idx="18"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873825681"/>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128471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92184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12411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00238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9/7/23</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86297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9/7/23</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62490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9/7/23</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422355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34766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58668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81249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Bleed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1DD4A-60A1-2C44-AF1D-C1D8EEDBD9DA}"/>
              </a:ext>
            </a:extLst>
          </p:cNvPr>
          <p:cNvSpPr/>
          <p:nvPr userDrawn="1"/>
        </p:nvSpPr>
        <p:spPr>
          <a:xfrm>
            <a:off x="0" y="0"/>
            <a:ext cx="2857500" cy="622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Picture Placeholder 6">
            <a:extLst>
              <a:ext uri="{FF2B5EF4-FFF2-40B4-BE49-F238E27FC236}">
                <a16:creationId xmlns:a16="http://schemas.microsoft.com/office/drawing/2014/main" id="{741165FC-2AD2-4A91-AD2E-3C69AF64681D}"/>
              </a:ext>
            </a:extLst>
          </p:cNvPr>
          <p:cNvSpPr>
            <a:spLocks noGrp="1"/>
          </p:cNvSpPr>
          <p:nvPr>
            <p:ph type="pic" sz="quarter" idx="10" hasCustomPrompt="1"/>
          </p:nvPr>
        </p:nvSpPr>
        <p:spPr>
          <a:xfrm>
            <a:off x="0" y="0"/>
            <a:ext cx="12192000" cy="6858000"/>
          </a:xfrm>
        </p:spPr>
        <p:txBody>
          <a:bodyPr anchor="ctr"/>
          <a:lstStyle>
            <a:lvl1pPr marL="0" indent="0" algn="ctr">
              <a:buNone/>
              <a:defRPr/>
            </a:lvl1pPr>
          </a:lstStyle>
          <a:p>
            <a:br>
              <a:rPr lang="en-US" dirty="0"/>
            </a:br>
            <a:br>
              <a:rPr lang="en-US" dirty="0"/>
            </a:br>
            <a:br>
              <a:rPr lang="en-US" dirty="0"/>
            </a:br>
            <a:br>
              <a:rPr lang="en-US" dirty="0"/>
            </a:br>
            <a:r>
              <a:rPr lang="en-US" dirty="0"/>
              <a:t>Click the icon to add a full-bleed </a:t>
            </a:r>
            <a:br>
              <a:rPr lang="en-US" dirty="0"/>
            </a:br>
            <a:r>
              <a:rPr lang="en-US" dirty="0"/>
              <a:t>(all the way to the edges) photo</a:t>
            </a:r>
          </a:p>
        </p:txBody>
      </p:sp>
    </p:spTree>
    <p:extLst>
      <p:ext uri="{BB962C8B-B14F-4D97-AF65-F5344CB8AC3E}">
        <p14:creationId xmlns:p14="http://schemas.microsoft.com/office/powerpoint/2010/main" val="203492832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50456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22564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67164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1703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76685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46332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55141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56787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26123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21472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Bulleted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One-level bulleted list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620132" y="1737360"/>
            <a:ext cx="10962268" cy="4537617"/>
          </a:xfrm>
        </p:spPr>
        <p:txBody>
          <a:bodyPr/>
          <a:lstStyle>
            <a:lvl1pPr>
              <a:spcAft>
                <a:spcPts val="2400"/>
              </a:spcAft>
              <a:defRPr sz="2800"/>
            </a:lvl1pPr>
          </a:lstStyle>
          <a:p>
            <a:pPr lvl="0"/>
            <a:r>
              <a:rPr lang="en-US" dirty="0"/>
              <a:t>Enter bulleted text</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Date Placeholder 6">
            <a:extLst>
              <a:ext uri="{FF2B5EF4-FFF2-40B4-BE49-F238E27FC236}">
                <a16:creationId xmlns:a16="http://schemas.microsoft.com/office/drawing/2014/main" id="{81083E44-2CE4-DC44-B7BA-6C20D28078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F02C9C-CE3D-4470-90FD-6F23D90A62CE}"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Footer Placeholder 7">
            <a:extLst>
              <a:ext uri="{FF2B5EF4-FFF2-40B4-BE49-F238E27FC236}">
                <a16:creationId xmlns:a16="http://schemas.microsoft.com/office/drawing/2014/main" id="{CEB9C668-CB2D-1042-8E1A-8951CCA360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Slide Number Placeholder 8">
            <a:extLst>
              <a:ext uri="{FF2B5EF4-FFF2-40B4-BE49-F238E27FC236}">
                <a16:creationId xmlns:a16="http://schemas.microsoft.com/office/drawing/2014/main" id="{FB3271BB-7B54-704A-B046-1E0BA3964B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 name="Content Placeholder 8">
            <a:extLst>
              <a:ext uri="{FF2B5EF4-FFF2-40B4-BE49-F238E27FC236}">
                <a16:creationId xmlns:a16="http://schemas.microsoft.com/office/drawing/2014/main" id="{83CA8854-CD73-4327-97F7-465019E27F32}"/>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80032239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84694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259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9/7/23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99069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9/7/23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86877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82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Title Slide - Color set 2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609598" y="2126159"/>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609597" y="2906719"/>
            <a:ext cx="7770831" cy="978729"/>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504476" y="6389813"/>
            <a:ext cx="2621230"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a:t>
            </a:r>
          </a:p>
        </p:txBody>
      </p:sp>
    </p:spTree>
    <p:extLst>
      <p:ext uri="{BB962C8B-B14F-4D97-AF65-F5344CB8AC3E}">
        <p14:creationId xmlns:p14="http://schemas.microsoft.com/office/powerpoint/2010/main" val="172741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Thank You - Color set 2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619123" y="3621643"/>
            <a:ext cx="3200400"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619123" y="3990975"/>
            <a:ext cx="3200400" cy="1270000"/>
          </a:xfrm>
        </p:spPr>
        <p:txBody>
          <a:bodyPr/>
          <a:lstStyle>
            <a:lvl1pPr marL="0" indent="0">
              <a:spcAft>
                <a:spcPts val="600"/>
              </a:spcAft>
              <a:buNone/>
              <a:defRPr sz="1600"/>
            </a:lvl1pPr>
          </a:lstStyle>
          <a:p>
            <a:pPr lvl="0"/>
            <a:r>
              <a:rPr lang="en-US" dirty="0"/>
              <a:t>Speaker contact info (email or socials)</a:t>
            </a:r>
          </a:p>
        </p:txBody>
      </p:sp>
      <p:sp>
        <p:nvSpPr>
          <p:cNvPr id="7" name="TextBox 6">
            <a:extLst>
              <a:ext uri="{FF2B5EF4-FFF2-40B4-BE49-F238E27FC236}">
                <a16:creationId xmlns:a16="http://schemas.microsoft.com/office/drawing/2014/main" id="{B42E3295-5948-BC16-942D-5241E60E28B9}"/>
              </a:ext>
            </a:extLst>
          </p:cNvPr>
          <p:cNvSpPr txBox="1"/>
          <p:nvPr userDrawn="1"/>
        </p:nvSpPr>
        <p:spPr>
          <a:xfrm>
            <a:off x="504476" y="6389813"/>
            <a:ext cx="2621230" cy="184666"/>
          </a:xfrm>
          <a:prstGeom prst="rect">
            <a:avLst/>
          </a:prstGeom>
          <a:noFill/>
        </p:spPr>
        <p:txBody>
          <a:bodyPr wrap="none" rtlCol="0">
            <a:spAutoFit/>
          </a:bodyPr>
          <a:lstStyle/>
          <a:p>
            <a:pPr algn="l"/>
            <a:r>
              <a:rPr lang="en-US" sz="600" dirty="0"/>
              <a:t>© 2023, Amazon Web Services, Inc. or its affiliates. All rights reserved.</a:t>
            </a:r>
          </a:p>
        </p:txBody>
      </p:sp>
      <p:sp>
        <p:nvSpPr>
          <p:cNvPr id="8" name="TextBox 7">
            <a:extLst>
              <a:ext uri="{FF2B5EF4-FFF2-40B4-BE49-F238E27FC236}">
                <a16:creationId xmlns:a16="http://schemas.microsoft.com/office/drawing/2014/main" id="{AFB73275-B11C-A5BD-9A5E-2DD99DEABC77}"/>
              </a:ext>
            </a:extLst>
          </p:cNvPr>
          <p:cNvSpPr txBox="1"/>
          <p:nvPr userDrawn="1"/>
        </p:nvSpPr>
        <p:spPr>
          <a:xfrm>
            <a:off x="59752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404751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F57C-ED86-4E8B-BF12-180DFC4784AF}"/>
              </a:ext>
            </a:extLst>
          </p:cNvPr>
          <p:cNvSpPr>
            <a:spLocks noGrp="1"/>
          </p:cNvSpPr>
          <p:nvPr>
            <p:ph type="title" hasCustomPrompt="1"/>
          </p:nvPr>
        </p:nvSpPr>
        <p:spPr>
          <a:xfrm>
            <a:off x="609599" y="2092325"/>
            <a:ext cx="8067261" cy="1628775"/>
          </a:xfrm>
        </p:spPr>
        <p:txBody>
          <a:bodyPr/>
          <a:lstStyle>
            <a:lvl1pPr>
              <a:defRPr sz="4400"/>
            </a:lvl1pPr>
          </a:lstStyle>
          <a:p>
            <a:r>
              <a:rPr lang="en-US" dirty="0"/>
              <a:t>Enter quote here. Reposition quote mark graphics to frame the quote.</a:t>
            </a:r>
          </a:p>
        </p:txBody>
      </p:sp>
      <p:sp>
        <p:nvSpPr>
          <p:cNvPr id="10" name="Text Placeholder 9">
            <a:extLst>
              <a:ext uri="{FF2B5EF4-FFF2-40B4-BE49-F238E27FC236}">
                <a16:creationId xmlns:a16="http://schemas.microsoft.com/office/drawing/2014/main" id="{8F483E63-88C7-499E-932F-5F5978567CF8}"/>
              </a:ext>
            </a:extLst>
          </p:cNvPr>
          <p:cNvSpPr>
            <a:spLocks noGrp="1"/>
          </p:cNvSpPr>
          <p:nvPr>
            <p:ph type="body" sz="quarter" idx="14" hasCustomPrompt="1"/>
          </p:nvPr>
        </p:nvSpPr>
        <p:spPr>
          <a:xfrm>
            <a:off x="609600" y="4206875"/>
            <a:ext cx="6915150" cy="342900"/>
          </a:xfrm>
        </p:spPr>
        <p:txBody>
          <a:bodyPr/>
          <a:lstStyle>
            <a:lvl1pPr marL="0" indent="0">
              <a:buNone/>
              <a:defRPr sz="2000" b="1"/>
            </a:lvl1pPr>
          </a:lstStyle>
          <a:p>
            <a:pPr lvl="0"/>
            <a:r>
              <a:rPr lang="en-US" dirty="0"/>
              <a:t>Enter quoted person’s name</a:t>
            </a:r>
          </a:p>
        </p:txBody>
      </p:sp>
      <p:sp>
        <p:nvSpPr>
          <p:cNvPr id="11" name="Text Placeholder 9">
            <a:extLst>
              <a:ext uri="{FF2B5EF4-FFF2-40B4-BE49-F238E27FC236}">
                <a16:creationId xmlns:a16="http://schemas.microsoft.com/office/drawing/2014/main" id="{581AAA84-DC66-4AD5-AF44-C034537979AD}"/>
              </a:ext>
            </a:extLst>
          </p:cNvPr>
          <p:cNvSpPr>
            <a:spLocks noGrp="1"/>
          </p:cNvSpPr>
          <p:nvPr>
            <p:ph type="body" sz="quarter" idx="15" hasCustomPrompt="1"/>
          </p:nvPr>
        </p:nvSpPr>
        <p:spPr>
          <a:xfrm>
            <a:off x="609600" y="4547325"/>
            <a:ext cx="6915150" cy="342900"/>
          </a:xfrm>
        </p:spPr>
        <p:txBody>
          <a:bodyPr/>
          <a:lstStyle>
            <a:lvl1pPr marL="0" indent="0">
              <a:buNone/>
              <a:defRPr sz="2000" b="0"/>
            </a:lvl1pPr>
          </a:lstStyle>
          <a:p>
            <a:pPr lvl="0"/>
            <a:r>
              <a:rPr lang="en-US" dirty="0"/>
              <a:t>Enter quoted person’s affiliation</a:t>
            </a:r>
          </a:p>
        </p:txBody>
      </p:sp>
      <p:sp>
        <p:nvSpPr>
          <p:cNvPr id="12" name="Text Placeholder 15">
            <a:extLst>
              <a:ext uri="{FF2B5EF4-FFF2-40B4-BE49-F238E27FC236}">
                <a16:creationId xmlns:a16="http://schemas.microsoft.com/office/drawing/2014/main" id="{F19920D0-9924-42E3-B231-ACA928A278B0}"/>
              </a:ext>
            </a:extLst>
          </p:cNvPr>
          <p:cNvSpPr>
            <a:spLocks noGrp="1"/>
          </p:cNvSpPr>
          <p:nvPr>
            <p:ph type="body" sz="quarter" idx="12" hasCustomPrompt="1"/>
          </p:nvPr>
        </p:nvSpPr>
        <p:spPr>
          <a:xfrm>
            <a:off x="278606" y="2092325"/>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3" name="Text Placeholder 15">
            <a:extLst>
              <a:ext uri="{FF2B5EF4-FFF2-40B4-BE49-F238E27FC236}">
                <a16:creationId xmlns:a16="http://schemas.microsoft.com/office/drawing/2014/main" id="{17BE4712-7CA9-40CC-88F3-512952E44730}"/>
              </a:ext>
            </a:extLst>
          </p:cNvPr>
          <p:cNvSpPr>
            <a:spLocks noGrp="1"/>
          </p:cNvSpPr>
          <p:nvPr>
            <p:ph type="body" sz="quarter" idx="16" hasCustomPrompt="1"/>
          </p:nvPr>
        </p:nvSpPr>
        <p:spPr>
          <a:xfrm>
            <a:off x="5171271" y="3351937"/>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3" name="Date Placeholder 2">
            <a:extLst>
              <a:ext uri="{FF2B5EF4-FFF2-40B4-BE49-F238E27FC236}">
                <a16:creationId xmlns:a16="http://schemas.microsoft.com/office/drawing/2014/main" id="{A4B3E75D-4F34-CD44-9F44-5D895E0AA432}"/>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D8237-FC99-4B4D-91FD-482C3C5A7B71}"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4BA1FC5E-E876-0F4B-BF31-F2C4B2705CC8}"/>
              </a:ext>
            </a:extLst>
          </p:cNvPr>
          <p:cNvSpPr>
            <a:spLocks noGrp="1"/>
          </p:cNvSpPr>
          <p:nvPr>
            <p:ph type="ftr" sz="quarter" idx="1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234FE67B-06D7-094E-8FDA-8AEA93900DC0}"/>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14">
            <a:extLst>
              <a:ext uri="{FF2B5EF4-FFF2-40B4-BE49-F238E27FC236}">
                <a16:creationId xmlns:a16="http://schemas.microsoft.com/office/drawing/2014/main" id="{4045C541-5F12-4A57-A4F3-41988A2CE33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16" name="TextBox 15">
            <a:extLst>
              <a:ext uri="{FF2B5EF4-FFF2-40B4-BE49-F238E27FC236}">
                <a16:creationId xmlns:a16="http://schemas.microsoft.com/office/drawing/2014/main" id="{9DBD94C4-C490-47D6-982B-5BB6860AD980}"/>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7040512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752">
          <p15:clr>
            <a:srgbClr val="FBAE40"/>
          </p15:clr>
        </p15:guide>
        <p15:guide id="2" orient="horz" pos="13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Chart">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B48D5BB6-F376-4EF5-B26A-7BD40A9295A7}"/>
              </a:ext>
            </a:extLst>
          </p:cNvPr>
          <p:cNvSpPr>
            <a:spLocks noGrp="1"/>
          </p:cNvSpPr>
          <p:nvPr>
            <p:ph type="chart" sz="quarter" idx="14"/>
          </p:nvPr>
        </p:nvSpPr>
        <p:spPr>
          <a:xfrm>
            <a:off x="609600" y="2019300"/>
            <a:ext cx="10972800" cy="4191000"/>
          </a:xfrm>
        </p:spPr>
        <p:txBody>
          <a:bodyPr/>
          <a:lstStyle>
            <a:lvl1pPr marL="0" indent="0">
              <a:buNone/>
              <a:defRPr/>
            </a:lvl1pPr>
          </a:lstStyle>
          <a:p>
            <a:r>
              <a:rPr lang="en-US" dirty="0"/>
              <a:t>Click icon to add chart</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chart layout</a:t>
            </a:r>
          </a:p>
        </p:txBody>
      </p:sp>
      <p:sp>
        <p:nvSpPr>
          <p:cNvPr id="3" name="Date Placeholder 2">
            <a:extLst>
              <a:ext uri="{FF2B5EF4-FFF2-40B4-BE49-F238E27FC236}">
                <a16:creationId xmlns:a16="http://schemas.microsoft.com/office/drawing/2014/main" id="{1EA18E43-0CC5-3041-9B25-70BBBF9A519B}"/>
              </a:ext>
            </a:extLst>
          </p:cNvPr>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DC7978-F9ED-411F-AA8B-596D865081AE}"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3A6FAC7F-AC6F-0B43-9441-512F81EC2EE9}"/>
              </a:ext>
            </a:extLst>
          </p:cNvPr>
          <p:cNvSpPr>
            <a:spLocks noGrp="1"/>
          </p:cNvSpPr>
          <p:nvPr>
            <p:ph type="ftr"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F3BB88B0-CC7A-2843-92C3-ECA97DCA8E56}"/>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Content Placeholder 8">
            <a:extLst>
              <a:ext uri="{FF2B5EF4-FFF2-40B4-BE49-F238E27FC236}">
                <a16:creationId xmlns:a16="http://schemas.microsoft.com/office/drawing/2014/main" id="{321E153F-F1D9-4A99-863B-C37DC7912D4E}"/>
              </a:ext>
            </a:extLst>
          </p:cNvPr>
          <p:cNvSpPr>
            <a:spLocks noGrp="1"/>
          </p:cNvSpPr>
          <p:nvPr>
            <p:ph sz="quarter" idx="18"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2673306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1CD77E91-3EA1-4891-9DC3-6A99F34655B7}"/>
              </a:ext>
            </a:extLst>
          </p:cNvPr>
          <p:cNvSpPr>
            <a:spLocks noGrp="1"/>
          </p:cNvSpPr>
          <p:nvPr>
            <p:ph type="tbl" sz="quarter" idx="15" hasCustomPrompt="1"/>
          </p:nvPr>
        </p:nvSpPr>
        <p:spPr>
          <a:xfrm>
            <a:off x="609600" y="2019300"/>
            <a:ext cx="10972800" cy="4191000"/>
          </a:xfrm>
        </p:spPr>
        <p:txBody>
          <a:bodyPr/>
          <a:lstStyle>
            <a:lvl1pPr marL="0" indent="0">
              <a:buNone/>
              <a:defRPr/>
            </a:lvl1pPr>
          </a:lstStyle>
          <a:p>
            <a:r>
              <a:rPr lang="en-US" dirty="0"/>
              <a:t>Click the icon to add a table</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table layout</a:t>
            </a:r>
          </a:p>
        </p:txBody>
      </p:sp>
      <p:sp>
        <p:nvSpPr>
          <p:cNvPr id="3" name="Date Placeholder 2">
            <a:extLst>
              <a:ext uri="{FF2B5EF4-FFF2-40B4-BE49-F238E27FC236}">
                <a16:creationId xmlns:a16="http://schemas.microsoft.com/office/drawing/2014/main" id="{00D9642E-5B17-D543-A4AC-A08B3CA4E4AF}"/>
              </a:ext>
            </a:extLst>
          </p:cNvPr>
          <p:cNvSpPr>
            <a:spLocks noGrp="1"/>
          </p:cNvSpPr>
          <p:nvPr>
            <p:ph type="dt" sz="half"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CE60FD-C3A0-412E-82A3-4FF27C70BF15}"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B69DBEF-081B-9C41-B3AF-DD6EC615D5E5}"/>
              </a:ext>
            </a:extLst>
          </p:cNvPr>
          <p:cNvSpPr>
            <a:spLocks noGrp="1"/>
          </p:cNvSpPr>
          <p:nvPr>
            <p:ph type="ftr"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693C3067-21A9-B741-A2BF-9F242D93DEA8}"/>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Content Placeholder 8">
            <a:extLst>
              <a:ext uri="{FF2B5EF4-FFF2-40B4-BE49-F238E27FC236}">
                <a16:creationId xmlns:a16="http://schemas.microsoft.com/office/drawing/2014/main" id="{88CAE86E-E28E-4DC5-B4A4-9688DEF20878}"/>
              </a:ext>
            </a:extLst>
          </p:cNvPr>
          <p:cNvSpPr>
            <a:spLocks noGrp="1"/>
          </p:cNvSpPr>
          <p:nvPr>
            <p:ph sz="quarter" idx="19"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59760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Version4">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2E6C43-B919-49A3-A70D-18632FEB82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2"/>
            <a:ext cx="12192000" cy="6858000"/>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973941"/>
            <a:ext cx="5718629" cy="723900"/>
          </a:xfrm>
        </p:spPr>
        <p:txBody>
          <a:bodyPr anchor="t"/>
          <a:lstStyle>
            <a:lvl1pPr algn="l">
              <a:defRPr sz="4800">
                <a:solidFill>
                  <a:schemeClr val="bg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812142"/>
            <a:ext cx="5718629" cy="643362"/>
          </a:xfrm>
        </p:spPr>
        <p:txBody>
          <a:bodyPr lIns="0"/>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736191"/>
            <a:ext cx="4800600" cy="409575"/>
          </a:xfrm>
        </p:spPr>
        <p:txBody>
          <a:bodyPr lIns="0"/>
          <a:lstStyle>
            <a:lvl1pPr marL="0" indent="0">
              <a:buNone/>
              <a:defRPr sz="2000" b="0">
                <a:solidFill>
                  <a:schemeClr val="bg1"/>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5149491"/>
            <a:ext cx="4800600" cy="409575"/>
          </a:xfrm>
        </p:spPr>
        <p:txBody>
          <a:bodyPr lIns="0"/>
          <a:lstStyle>
            <a:lvl1pPr marL="0" indent="0">
              <a:spcAft>
                <a:spcPts val="300"/>
              </a:spcAft>
              <a:buNone/>
              <a:defRPr sz="2000" b="0">
                <a:solidFill>
                  <a:schemeClr val="bg1"/>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pic>
        <p:nvPicPr>
          <p:cNvPr id="11" name="Picture 10">
            <a:extLst>
              <a:ext uri="{FF2B5EF4-FFF2-40B4-BE49-F238E27FC236}">
                <a16:creationId xmlns:a16="http://schemas.microsoft.com/office/drawing/2014/main" id="{18EDF88F-AF7B-AC43-9A4A-96D688E335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38081343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erLogo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FE9F90C7-A261-564B-84E8-039B550BB43A}"/>
              </a:ext>
            </a:extLst>
          </p:cNvPr>
          <p:cNvSpPr>
            <a:spLocks noGrp="1"/>
          </p:cNvSpPr>
          <p:nvPr>
            <p:ph type="dt" sz="half" idx="2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D58C04-EE7C-4AA5-81CF-5B54683E525B}"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4733EF66-6599-F745-ABFD-52DD1E34B7CF}"/>
              </a:ext>
            </a:extLst>
          </p:cNvPr>
          <p:cNvSpPr>
            <a:spLocks noGrp="1"/>
          </p:cNvSpPr>
          <p:nvPr>
            <p:ph type="ftr" sz="quarter" idx="2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3E6A69F0-CDAA-A140-A527-935A2C4789A0}"/>
              </a:ext>
            </a:extLst>
          </p:cNvPr>
          <p:cNvSpPr>
            <a:spLocks noGrp="1"/>
          </p:cNvSpPr>
          <p:nvPr>
            <p:ph type="sldNum" sz="quarter" idx="2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7" name="Content Placeholder 16">
            <a:extLst>
              <a:ext uri="{FF2B5EF4-FFF2-40B4-BE49-F238E27FC236}">
                <a16:creationId xmlns:a16="http://schemas.microsoft.com/office/drawing/2014/main" id="{8F28CEDA-6FE4-CE47-9356-F4923C832558}"/>
              </a:ext>
            </a:extLst>
          </p:cNvPr>
          <p:cNvSpPr>
            <a:spLocks noGrp="1"/>
          </p:cNvSpPr>
          <p:nvPr>
            <p:ph sz="quarter" idx="25" hasCustomPrompt="1"/>
          </p:nvPr>
        </p:nvSpPr>
        <p:spPr>
          <a:xfrm>
            <a:off x="730456" y="2148840"/>
            <a:ext cx="2056990" cy="1260679"/>
          </a:xfrm>
        </p:spPr>
        <p:txBody>
          <a:bodyPr/>
          <a:lstStyle>
            <a:lvl1pPr marL="0" indent="0">
              <a:buNone/>
              <a:defRPr sz="1800"/>
            </a:lvl1pPr>
          </a:lstStyle>
          <a:p>
            <a:pPr lvl="0"/>
            <a:r>
              <a:rPr lang="en-US" dirty="0"/>
              <a:t>Click icon to add picture</a:t>
            </a:r>
          </a:p>
        </p:txBody>
      </p:sp>
      <p:sp>
        <p:nvSpPr>
          <p:cNvPr id="18" name="Content Placeholder 16">
            <a:extLst>
              <a:ext uri="{FF2B5EF4-FFF2-40B4-BE49-F238E27FC236}">
                <a16:creationId xmlns:a16="http://schemas.microsoft.com/office/drawing/2014/main" id="{A5C370E2-25F2-EF4C-A298-A22AC13A72CA}"/>
              </a:ext>
            </a:extLst>
          </p:cNvPr>
          <p:cNvSpPr>
            <a:spLocks noGrp="1"/>
          </p:cNvSpPr>
          <p:nvPr>
            <p:ph sz="quarter" idx="26" hasCustomPrompt="1"/>
          </p:nvPr>
        </p:nvSpPr>
        <p:spPr>
          <a:xfrm>
            <a:off x="3524456" y="2148840"/>
            <a:ext cx="2056990" cy="1260679"/>
          </a:xfrm>
        </p:spPr>
        <p:txBody>
          <a:bodyPr/>
          <a:lstStyle>
            <a:lvl1pPr marL="0" indent="0">
              <a:buNone/>
              <a:defRPr sz="1800"/>
            </a:lvl1pPr>
          </a:lstStyle>
          <a:p>
            <a:pPr lvl="0"/>
            <a:r>
              <a:rPr lang="en-US" dirty="0"/>
              <a:t>Click icon to add picture</a:t>
            </a:r>
          </a:p>
        </p:txBody>
      </p:sp>
      <p:sp>
        <p:nvSpPr>
          <p:cNvPr id="19" name="Content Placeholder 16">
            <a:extLst>
              <a:ext uri="{FF2B5EF4-FFF2-40B4-BE49-F238E27FC236}">
                <a16:creationId xmlns:a16="http://schemas.microsoft.com/office/drawing/2014/main" id="{0886D71A-657D-4545-AA31-C525BE705E4D}"/>
              </a:ext>
            </a:extLst>
          </p:cNvPr>
          <p:cNvSpPr>
            <a:spLocks noGrp="1"/>
          </p:cNvSpPr>
          <p:nvPr>
            <p:ph sz="quarter" idx="27" hasCustomPrompt="1"/>
          </p:nvPr>
        </p:nvSpPr>
        <p:spPr>
          <a:xfrm>
            <a:off x="6318456" y="2148840"/>
            <a:ext cx="2056990" cy="1260679"/>
          </a:xfrm>
        </p:spPr>
        <p:txBody>
          <a:bodyPr/>
          <a:lstStyle>
            <a:lvl1pPr marL="0" indent="0">
              <a:buNone/>
              <a:defRPr sz="1800"/>
            </a:lvl1pPr>
          </a:lstStyle>
          <a:p>
            <a:pPr lvl="0"/>
            <a:r>
              <a:rPr lang="en-US" dirty="0"/>
              <a:t>Click icon to add picture</a:t>
            </a:r>
          </a:p>
        </p:txBody>
      </p:sp>
      <p:sp>
        <p:nvSpPr>
          <p:cNvPr id="20" name="Content Placeholder 16">
            <a:extLst>
              <a:ext uri="{FF2B5EF4-FFF2-40B4-BE49-F238E27FC236}">
                <a16:creationId xmlns:a16="http://schemas.microsoft.com/office/drawing/2014/main" id="{646A5A60-4113-F14B-9D65-A8F123B31156}"/>
              </a:ext>
            </a:extLst>
          </p:cNvPr>
          <p:cNvSpPr>
            <a:spLocks noGrp="1"/>
          </p:cNvSpPr>
          <p:nvPr>
            <p:ph sz="quarter" idx="28" hasCustomPrompt="1"/>
          </p:nvPr>
        </p:nvSpPr>
        <p:spPr>
          <a:xfrm>
            <a:off x="9112456" y="2148840"/>
            <a:ext cx="2056990" cy="1260679"/>
          </a:xfrm>
        </p:spPr>
        <p:txBody>
          <a:bodyPr/>
          <a:lstStyle>
            <a:lvl1pPr marL="0" indent="0">
              <a:buNone/>
              <a:defRPr sz="1800"/>
            </a:lvl1pPr>
          </a:lstStyle>
          <a:p>
            <a:pPr lvl="0"/>
            <a:r>
              <a:rPr lang="en-US" dirty="0"/>
              <a:t>Click icon to add picture</a:t>
            </a:r>
          </a:p>
        </p:txBody>
      </p:sp>
      <p:sp>
        <p:nvSpPr>
          <p:cNvPr id="21" name="Content Placeholder 16">
            <a:extLst>
              <a:ext uri="{FF2B5EF4-FFF2-40B4-BE49-F238E27FC236}">
                <a16:creationId xmlns:a16="http://schemas.microsoft.com/office/drawing/2014/main" id="{D6C5A643-1C56-2144-A892-CFFF3876D3EA}"/>
              </a:ext>
            </a:extLst>
          </p:cNvPr>
          <p:cNvSpPr>
            <a:spLocks noGrp="1"/>
          </p:cNvSpPr>
          <p:nvPr>
            <p:ph sz="quarter" idx="29" hasCustomPrompt="1"/>
          </p:nvPr>
        </p:nvSpPr>
        <p:spPr>
          <a:xfrm>
            <a:off x="728947" y="3858768"/>
            <a:ext cx="2056990" cy="1260679"/>
          </a:xfrm>
        </p:spPr>
        <p:txBody>
          <a:bodyPr/>
          <a:lstStyle>
            <a:lvl1pPr marL="0" indent="0">
              <a:buNone/>
              <a:defRPr sz="1800"/>
            </a:lvl1pPr>
          </a:lstStyle>
          <a:p>
            <a:pPr lvl="0"/>
            <a:r>
              <a:rPr lang="en-US" dirty="0"/>
              <a:t>Click icon to add picture</a:t>
            </a:r>
          </a:p>
        </p:txBody>
      </p:sp>
      <p:sp>
        <p:nvSpPr>
          <p:cNvPr id="22" name="Content Placeholder 16">
            <a:extLst>
              <a:ext uri="{FF2B5EF4-FFF2-40B4-BE49-F238E27FC236}">
                <a16:creationId xmlns:a16="http://schemas.microsoft.com/office/drawing/2014/main" id="{BD1D8AB7-B916-FB45-9E54-2FF46C42E75A}"/>
              </a:ext>
            </a:extLst>
          </p:cNvPr>
          <p:cNvSpPr>
            <a:spLocks noGrp="1"/>
          </p:cNvSpPr>
          <p:nvPr>
            <p:ph sz="quarter" idx="30" hasCustomPrompt="1"/>
          </p:nvPr>
        </p:nvSpPr>
        <p:spPr>
          <a:xfrm>
            <a:off x="3522947" y="3858768"/>
            <a:ext cx="2056990" cy="1260679"/>
          </a:xfrm>
        </p:spPr>
        <p:txBody>
          <a:bodyPr/>
          <a:lstStyle>
            <a:lvl1pPr marL="0" indent="0">
              <a:buNone/>
              <a:defRPr sz="1800"/>
            </a:lvl1pPr>
          </a:lstStyle>
          <a:p>
            <a:pPr lvl="0"/>
            <a:r>
              <a:rPr lang="en-US" dirty="0"/>
              <a:t>Click icon to add picture</a:t>
            </a:r>
          </a:p>
        </p:txBody>
      </p:sp>
      <p:sp>
        <p:nvSpPr>
          <p:cNvPr id="23" name="Content Placeholder 16">
            <a:extLst>
              <a:ext uri="{FF2B5EF4-FFF2-40B4-BE49-F238E27FC236}">
                <a16:creationId xmlns:a16="http://schemas.microsoft.com/office/drawing/2014/main" id="{AF24B9AB-4308-2644-B3BB-33FAD4D6F193}"/>
              </a:ext>
            </a:extLst>
          </p:cNvPr>
          <p:cNvSpPr>
            <a:spLocks noGrp="1"/>
          </p:cNvSpPr>
          <p:nvPr>
            <p:ph sz="quarter" idx="31" hasCustomPrompt="1"/>
          </p:nvPr>
        </p:nvSpPr>
        <p:spPr>
          <a:xfrm>
            <a:off x="6316947" y="3858768"/>
            <a:ext cx="2056990" cy="1260679"/>
          </a:xfrm>
        </p:spPr>
        <p:txBody>
          <a:bodyPr/>
          <a:lstStyle>
            <a:lvl1pPr marL="0" indent="0">
              <a:buNone/>
              <a:defRPr sz="1800"/>
            </a:lvl1pPr>
          </a:lstStyle>
          <a:p>
            <a:pPr lvl="0"/>
            <a:r>
              <a:rPr lang="en-US" dirty="0"/>
              <a:t>Click icon to add picture</a:t>
            </a:r>
          </a:p>
        </p:txBody>
      </p:sp>
      <p:sp>
        <p:nvSpPr>
          <p:cNvPr id="24" name="Content Placeholder 16">
            <a:extLst>
              <a:ext uri="{FF2B5EF4-FFF2-40B4-BE49-F238E27FC236}">
                <a16:creationId xmlns:a16="http://schemas.microsoft.com/office/drawing/2014/main" id="{4B3A9872-61A3-E540-A093-3D2CA1A5FE3B}"/>
              </a:ext>
            </a:extLst>
          </p:cNvPr>
          <p:cNvSpPr>
            <a:spLocks noGrp="1"/>
          </p:cNvSpPr>
          <p:nvPr>
            <p:ph sz="quarter" idx="32" hasCustomPrompt="1"/>
          </p:nvPr>
        </p:nvSpPr>
        <p:spPr>
          <a:xfrm>
            <a:off x="9110947" y="3858768"/>
            <a:ext cx="2056990" cy="1260679"/>
          </a:xfrm>
        </p:spPr>
        <p:txBody>
          <a:bodyPr/>
          <a:lstStyle>
            <a:lvl1pPr marL="0" indent="0">
              <a:buNone/>
              <a:defRPr sz="1800"/>
            </a:lvl1pPr>
          </a:lstStyle>
          <a:p>
            <a:pPr lvl="0"/>
            <a:r>
              <a:rPr lang="en-US" dirty="0"/>
              <a:t>Click icon to add picture</a:t>
            </a:r>
          </a:p>
        </p:txBody>
      </p:sp>
      <p:sp>
        <p:nvSpPr>
          <p:cNvPr id="14" name="Content Placeholder 8">
            <a:extLst>
              <a:ext uri="{FF2B5EF4-FFF2-40B4-BE49-F238E27FC236}">
                <a16:creationId xmlns:a16="http://schemas.microsoft.com/office/drawing/2014/main" id="{35C21A04-F175-477C-A9F1-B30F44F9E360}"/>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5969427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ustomerLogoWall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A552EDFD-3A5A-B943-8C4C-11E569134247}"/>
              </a:ext>
            </a:extLst>
          </p:cNvPr>
          <p:cNvSpPr>
            <a:spLocks noGrp="1"/>
          </p:cNvSpPr>
          <p:nvPr>
            <p:ph type="dt" sz="half" idx="2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FE83B8-DFBF-4AE2-9BCC-A023AD4AF7F8}"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3A323EB8-15B6-5A48-B357-4CFC40420D9B}"/>
              </a:ext>
            </a:extLst>
          </p:cNvPr>
          <p:cNvSpPr>
            <a:spLocks noGrp="1"/>
          </p:cNvSpPr>
          <p:nvPr>
            <p:ph type="ftr" sz="quarter" idx="2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44E7B0E6-22C2-A94E-9CB5-A82FFC29C1A8}"/>
              </a:ext>
            </a:extLst>
          </p:cNvPr>
          <p:cNvSpPr>
            <a:spLocks noGrp="1"/>
          </p:cNvSpPr>
          <p:nvPr>
            <p:ph type="sldNum" sz="quarter" idx="2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Content Placeholder 16">
            <a:extLst>
              <a:ext uri="{FF2B5EF4-FFF2-40B4-BE49-F238E27FC236}">
                <a16:creationId xmlns:a16="http://schemas.microsoft.com/office/drawing/2014/main" id="{2CBC3B4F-6704-E94E-B3F4-86221A865C51}"/>
              </a:ext>
            </a:extLst>
          </p:cNvPr>
          <p:cNvSpPr>
            <a:spLocks noGrp="1"/>
          </p:cNvSpPr>
          <p:nvPr>
            <p:ph sz="quarter" idx="25" hasCustomPrompt="1"/>
          </p:nvPr>
        </p:nvSpPr>
        <p:spPr>
          <a:xfrm>
            <a:off x="730456" y="2148840"/>
            <a:ext cx="2056990" cy="1260679"/>
          </a:xfrm>
        </p:spPr>
        <p:txBody>
          <a:bodyPr/>
          <a:lstStyle>
            <a:lvl1pPr marL="0" indent="0">
              <a:buNone/>
              <a:defRPr sz="1800"/>
            </a:lvl1pPr>
          </a:lstStyle>
          <a:p>
            <a:pPr lvl="0"/>
            <a:r>
              <a:rPr lang="en-US" dirty="0"/>
              <a:t>Click icon to add picture</a:t>
            </a:r>
          </a:p>
        </p:txBody>
      </p:sp>
      <p:sp>
        <p:nvSpPr>
          <p:cNvPr id="16" name="Content Placeholder 16">
            <a:extLst>
              <a:ext uri="{FF2B5EF4-FFF2-40B4-BE49-F238E27FC236}">
                <a16:creationId xmlns:a16="http://schemas.microsoft.com/office/drawing/2014/main" id="{EEDEBBD5-7EC2-A844-A3FD-76B116FC6916}"/>
              </a:ext>
            </a:extLst>
          </p:cNvPr>
          <p:cNvSpPr>
            <a:spLocks noGrp="1"/>
          </p:cNvSpPr>
          <p:nvPr>
            <p:ph sz="quarter" idx="26" hasCustomPrompt="1"/>
          </p:nvPr>
        </p:nvSpPr>
        <p:spPr>
          <a:xfrm>
            <a:off x="3524456" y="2148840"/>
            <a:ext cx="2056990" cy="1260679"/>
          </a:xfrm>
        </p:spPr>
        <p:txBody>
          <a:bodyPr/>
          <a:lstStyle>
            <a:lvl1pPr marL="0" indent="0">
              <a:buNone/>
              <a:defRPr sz="1800"/>
            </a:lvl1pPr>
          </a:lstStyle>
          <a:p>
            <a:pPr lvl="0"/>
            <a:r>
              <a:rPr lang="en-US" dirty="0"/>
              <a:t>Click icon to add picture</a:t>
            </a:r>
          </a:p>
        </p:txBody>
      </p:sp>
      <p:sp>
        <p:nvSpPr>
          <p:cNvPr id="18" name="Content Placeholder 16">
            <a:extLst>
              <a:ext uri="{FF2B5EF4-FFF2-40B4-BE49-F238E27FC236}">
                <a16:creationId xmlns:a16="http://schemas.microsoft.com/office/drawing/2014/main" id="{CE1EB165-9681-D447-999B-06FA5B79FD34}"/>
              </a:ext>
            </a:extLst>
          </p:cNvPr>
          <p:cNvSpPr>
            <a:spLocks noGrp="1"/>
          </p:cNvSpPr>
          <p:nvPr>
            <p:ph sz="quarter" idx="27" hasCustomPrompt="1"/>
          </p:nvPr>
        </p:nvSpPr>
        <p:spPr>
          <a:xfrm>
            <a:off x="6318456" y="2148840"/>
            <a:ext cx="2056990" cy="1260679"/>
          </a:xfrm>
        </p:spPr>
        <p:txBody>
          <a:bodyPr/>
          <a:lstStyle>
            <a:lvl1pPr marL="0" indent="0">
              <a:buNone/>
              <a:defRPr sz="1800"/>
            </a:lvl1pPr>
          </a:lstStyle>
          <a:p>
            <a:pPr lvl="0"/>
            <a:r>
              <a:rPr lang="en-US" dirty="0"/>
              <a:t>Click icon to add picture</a:t>
            </a:r>
          </a:p>
        </p:txBody>
      </p:sp>
      <p:sp>
        <p:nvSpPr>
          <p:cNvPr id="19" name="Content Placeholder 16">
            <a:extLst>
              <a:ext uri="{FF2B5EF4-FFF2-40B4-BE49-F238E27FC236}">
                <a16:creationId xmlns:a16="http://schemas.microsoft.com/office/drawing/2014/main" id="{4E483193-7891-3646-A991-18509369C96B}"/>
              </a:ext>
            </a:extLst>
          </p:cNvPr>
          <p:cNvSpPr>
            <a:spLocks noGrp="1"/>
          </p:cNvSpPr>
          <p:nvPr>
            <p:ph sz="quarter" idx="28" hasCustomPrompt="1"/>
          </p:nvPr>
        </p:nvSpPr>
        <p:spPr>
          <a:xfrm>
            <a:off x="9112456" y="2148840"/>
            <a:ext cx="2056990" cy="1260679"/>
          </a:xfrm>
        </p:spPr>
        <p:txBody>
          <a:bodyPr/>
          <a:lstStyle>
            <a:lvl1pPr marL="0" indent="0">
              <a:buNone/>
              <a:defRPr sz="1800"/>
            </a:lvl1pPr>
          </a:lstStyle>
          <a:p>
            <a:pPr lvl="0"/>
            <a:r>
              <a:rPr lang="en-US" dirty="0"/>
              <a:t>Click icon to add picture</a:t>
            </a:r>
          </a:p>
        </p:txBody>
      </p:sp>
      <p:sp>
        <p:nvSpPr>
          <p:cNvPr id="20" name="Content Placeholder 16">
            <a:extLst>
              <a:ext uri="{FF2B5EF4-FFF2-40B4-BE49-F238E27FC236}">
                <a16:creationId xmlns:a16="http://schemas.microsoft.com/office/drawing/2014/main" id="{68AAE80F-8EF2-BA43-A40E-3DCB297FF621}"/>
              </a:ext>
            </a:extLst>
          </p:cNvPr>
          <p:cNvSpPr>
            <a:spLocks noGrp="1"/>
          </p:cNvSpPr>
          <p:nvPr>
            <p:ph sz="quarter" idx="29" hasCustomPrompt="1"/>
          </p:nvPr>
        </p:nvSpPr>
        <p:spPr>
          <a:xfrm>
            <a:off x="728947" y="3858768"/>
            <a:ext cx="2056990" cy="1260679"/>
          </a:xfrm>
        </p:spPr>
        <p:txBody>
          <a:bodyPr/>
          <a:lstStyle>
            <a:lvl1pPr marL="0" indent="0">
              <a:buNone/>
              <a:defRPr sz="1800"/>
            </a:lvl1pPr>
          </a:lstStyle>
          <a:p>
            <a:pPr lvl="0"/>
            <a:r>
              <a:rPr lang="en-US" dirty="0"/>
              <a:t>Click icon to add picture</a:t>
            </a:r>
          </a:p>
        </p:txBody>
      </p:sp>
      <p:sp>
        <p:nvSpPr>
          <p:cNvPr id="21" name="Content Placeholder 16">
            <a:extLst>
              <a:ext uri="{FF2B5EF4-FFF2-40B4-BE49-F238E27FC236}">
                <a16:creationId xmlns:a16="http://schemas.microsoft.com/office/drawing/2014/main" id="{0A592176-3E84-DB4E-902E-49A21B0A6F2B}"/>
              </a:ext>
            </a:extLst>
          </p:cNvPr>
          <p:cNvSpPr>
            <a:spLocks noGrp="1"/>
          </p:cNvSpPr>
          <p:nvPr>
            <p:ph sz="quarter" idx="30" hasCustomPrompt="1"/>
          </p:nvPr>
        </p:nvSpPr>
        <p:spPr>
          <a:xfrm>
            <a:off x="3522947" y="3858768"/>
            <a:ext cx="2056990" cy="1260679"/>
          </a:xfrm>
        </p:spPr>
        <p:txBody>
          <a:bodyPr/>
          <a:lstStyle>
            <a:lvl1pPr marL="0" indent="0">
              <a:buNone/>
              <a:defRPr sz="1800"/>
            </a:lvl1pPr>
          </a:lstStyle>
          <a:p>
            <a:pPr lvl="0"/>
            <a:r>
              <a:rPr lang="en-US" dirty="0"/>
              <a:t>Click icon to add picture</a:t>
            </a:r>
          </a:p>
        </p:txBody>
      </p:sp>
      <p:sp>
        <p:nvSpPr>
          <p:cNvPr id="22" name="Content Placeholder 16">
            <a:extLst>
              <a:ext uri="{FF2B5EF4-FFF2-40B4-BE49-F238E27FC236}">
                <a16:creationId xmlns:a16="http://schemas.microsoft.com/office/drawing/2014/main" id="{9360FB76-1266-6F4D-B3C2-F3BFC2819390}"/>
              </a:ext>
            </a:extLst>
          </p:cNvPr>
          <p:cNvSpPr>
            <a:spLocks noGrp="1"/>
          </p:cNvSpPr>
          <p:nvPr>
            <p:ph sz="quarter" idx="31" hasCustomPrompt="1"/>
          </p:nvPr>
        </p:nvSpPr>
        <p:spPr>
          <a:xfrm>
            <a:off x="6316947" y="3858768"/>
            <a:ext cx="2056990" cy="1260679"/>
          </a:xfrm>
        </p:spPr>
        <p:txBody>
          <a:bodyPr/>
          <a:lstStyle>
            <a:lvl1pPr marL="0" indent="0">
              <a:buNone/>
              <a:defRPr sz="1800"/>
            </a:lvl1pPr>
          </a:lstStyle>
          <a:p>
            <a:pPr lvl="0"/>
            <a:r>
              <a:rPr lang="en-US" dirty="0"/>
              <a:t>Click icon to add picture</a:t>
            </a:r>
          </a:p>
        </p:txBody>
      </p:sp>
      <p:sp>
        <p:nvSpPr>
          <p:cNvPr id="23" name="Content Placeholder 16">
            <a:extLst>
              <a:ext uri="{FF2B5EF4-FFF2-40B4-BE49-F238E27FC236}">
                <a16:creationId xmlns:a16="http://schemas.microsoft.com/office/drawing/2014/main" id="{3C71DA29-DC2F-AB47-8998-01EC1B9D02DC}"/>
              </a:ext>
            </a:extLst>
          </p:cNvPr>
          <p:cNvSpPr>
            <a:spLocks noGrp="1"/>
          </p:cNvSpPr>
          <p:nvPr>
            <p:ph sz="quarter" idx="32" hasCustomPrompt="1"/>
          </p:nvPr>
        </p:nvSpPr>
        <p:spPr>
          <a:xfrm>
            <a:off x="9110947" y="3858768"/>
            <a:ext cx="2056990" cy="1260679"/>
          </a:xfrm>
        </p:spPr>
        <p:txBody>
          <a:bodyPr/>
          <a:lstStyle>
            <a:lvl1pPr marL="0" indent="0">
              <a:buNone/>
              <a:defRPr sz="1800"/>
            </a:lvl1pPr>
          </a:lstStyle>
          <a:p>
            <a:pPr lvl="0"/>
            <a:r>
              <a:rPr lang="en-US" dirty="0"/>
              <a:t>Click icon to add picture</a:t>
            </a:r>
          </a:p>
        </p:txBody>
      </p:sp>
      <p:pic>
        <p:nvPicPr>
          <p:cNvPr id="25" name="Picture 24">
            <a:extLst>
              <a:ext uri="{FF2B5EF4-FFF2-40B4-BE49-F238E27FC236}">
                <a16:creationId xmlns:a16="http://schemas.microsoft.com/office/drawing/2014/main" id="{919AAAE6-89C5-4E95-AF30-FC7261D42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26" name="TextBox 25">
            <a:extLst>
              <a:ext uri="{FF2B5EF4-FFF2-40B4-BE49-F238E27FC236}">
                <a16:creationId xmlns:a16="http://schemas.microsoft.com/office/drawing/2014/main" id="{98702562-073D-4BA6-9DE5-0B3B47F20C67}"/>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6014597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609600" y="2019300"/>
            <a:ext cx="10972800" cy="4191000"/>
          </a:xfrm>
        </p:spPr>
        <p:txBody>
          <a:bodyPr/>
          <a:lstStyle>
            <a:lvl1pPr marL="0" indent="0">
              <a:buNone/>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91ABE1-DFD1-BA43-8888-3F83A9C52095}"/>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80615-4176-4DC3-9E10-D8D574E9FA6E}"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1CADE2C6-FD2D-6C42-8ADC-D7ABE39C0707}"/>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87352855-A88A-C84A-B616-146B5A6AA6B6}"/>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Content Placeholder 8">
            <a:extLst>
              <a:ext uri="{FF2B5EF4-FFF2-40B4-BE49-F238E27FC236}">
                <a16:creationId xmlns:a16="http://schemas.microsoft.com/office/drawing/2014/main" id="{C62AE5F7-7203-4866-A6AE-5FAA04E39F50}"/>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3999521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Only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26A6D2-C6FC-4070-B9F9-6215DB46DB1E}"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1" name="Picture 10">
            <a:extLst>
              <a:ext uri="{FF2B5EF4-FFF2-40B4-BE49-F238E27FC236}">
                <a16:creationId xmlns:a16="http://schemas.microsoft.com/office/drawing/2014/main" id="{04D06982-160F-4BC4-A6CB-CD465BDA37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Tree>
    <p:extLst>
      <p:ext uri="{BB962C8B-B14F-4D97-AF65-F5344CB8AC3E}">
        <p14:creationId xmlns:p14="http://schemas.microsoft.com/office/powerpoint/2010/main" val="252097374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3153832-733C-DC44-9B85-A94E4D76ED14}"/>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0A8DBD-3854-402F-BEFD-670D27EE8E5B}"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F9D078AB-DEAD-F743-9F61-1F1A88BD5F26}"/>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Content Placeholder 8">
            <a:extLst>
              <a:ext uri="{FF2B5EF4-FFF2-40B4-BE49-F238E27FC236}">
                <a16:creationId xmlns:a16="http://schemas.microsoft.com/office/drawing/2014/main" id="{CF04B6BC-7EA1-4535-9501-DB9C6C137299}"/>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085920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amp;A">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C77835-F94E-40D8-A25C-41E31206C0BF}"/>
              </a:ext>
            </a:extLst>
          </p:cNvPr>
          <p:cNvSpPr>
            <a:spLocks noGrp="1"/>
          </p:cNvSpPr>
          <p:nvPr>
            <p:ph type="body" idx="1" hasCustomPrompt="1"/>
          </p:nvPr>
        </p:nvSpPr>
        <p:spPr>
          <a:xfrm>
            <a:off x="653256" y="3145632"/>
            <a:ext cx="6823869" cy="750238"/>
          </a:xfrm>
        </p:spPr>
        <p:txBody>
          <a:bodyPr/>
          <a:lstStyle>
            <a:lvl1pPr marL="0" indent="0">
              <a:buNone/>
              <a:defRPr sz="2800" b="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
        <p:nvSpPr>
          <p:cNvPr id="9" name="TextBox 8">
            <a:extLst>
              <a:ext uri="{FF2B5EF4-FFF2-40B4-BE49-F238E27FC236}">
                <a16:creationId xmlns:a16="http://schemas.microsoft.com/office/drawing/2014/main" id="{D943C10C-50C1-4C40-A7AA-882EC5205CAB}"/>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mazon Ember Heavy"/>
                <a:ea typeface="+mn-ea"/>
                <a:cs typeface="+mn-cs"/>
              </a:rPr>
              <a:t>Q&amp;A</a:t>
            </a:r>
          </a:p>
        </p:txBody>
      </p:sp>
      <p:sp>
        <p:nvSpPr>
          <p:cNvPr id="2" name="Date Placeholder 1">
            <a:extLst>
              <a:ext uri="{FF2B5EF4-FFF2-40B4-BE49-F238E27FC236}">
                <a16:creationId xmlns:a16="http://schemas.microsoft.com/office/drawing/2014/main" id="{3EE06CC4-EE61-D94D-A01E-571176EEF0E7}"/>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ABE198-6AAD-4581-A487-3068C74D3E18}"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64B6B885-531C-D045-A68A-3D755C35A5C4}"/>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D5CCE80D-9CBB-6040-9C12-F7CD72EDBB27}"/>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8" name="Picture 7">
            <a:extLst>
              <a:ext uri="{FF2B5EF4-FFF2-40B4-BE49-F238E27FC236}">
                <a16:creationId xmlns:a16="http://schemas.microsoft.com/office/drawing/2014/main" id="{7E240C1F-C468-41B4-940C-E957B6AC3C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11" name="TextBox 10">
            <a:extLst>
              <a:ext uri="{FF2B5EF4-FFF2-40B4-BE49-F238E27FC236}">
                <a16:creationId xmlns:a16="http://schemas.microsoft.com/office/drawing/2014/main" id="{2B01220B-5524-46A7-9316-23267B65B0D1}"/>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205705968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You">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70DC09-D697-41E2-892A-737745A46204}"/>
              </a:ext>
            </a:extLst>
          </p:cNvPr>
          <p:cNvPicPr>
            <a:picLocks noChangeAspect="1"/>
          </p:cNvPicPr>
          <p:nvPr userDrawn="1"/>
        </p:nvPicPr>
        <p:blipFill>
          <a:blip r:embed="rId2">
            <a:extLst>
              <a:ext uri="{28A0092B-C50C-407E-A947-70E740481C1C}">
                <a14:useLocalDpi xmlns:a14="http://schemas.microsoft.com/office/drawing/2010/main" val="0"/>
              </a:ext>
            </a:extLst>
          </a:blip>
          <a:srcRect l="82" r="82"/>
          <a:stretch/>
        </p:blipFill>
        <p:spPr bwMode="ltGray">
          <a:xfrm>
            <a:off x="-2" y="0"/>
            <a:ext cx="12188952" cy="6858000"/>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32F3E"/>
                </a:solidFill>
                <a:effectLst/>
                <a:uLnTx/>
                <a:uFillTx/>
                <a:latin typeface="Amazon Ember Heavy"/>
                <a:ea typeface="+mn-ea"/>
                <a:cs typeface="+mn-cs"/>
              </a:rPr>
              <a:t>Thank you!</a:t>
            </a:r>
          </a:p>
        </p:txBody>
      </p:sp>
      <p:sp>
        <p:nvSpPr>
          <p:cNvPr id="9" name="TextBox 8">
            <a:extLst>
              <a:ext uri="{FF2B5EF4-FFF2-40B4-BE49-F238E27FC236}">
                <a16:creationId xmlns:a16="http://schemas.microsoft.com/office/drawing/2014/main" id="{D24D982F-036A-41DF-9971-B5133A5C7DB5}"/>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2" name="Date Placeholder 1">
            <a:extLst>
              <a:ext uri="{FF2B5EF4-FFF2-40B4-BE49-F238E27FC236}">
                <a16:creationId xmlns:a16="http://schemas.microsoft.com/office/drawing/2014/main" id="{E437D709-AC7A-1545-A8FF-EDDB5EDED0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7DE518-F4D2-4670-8A2E-2321B3C37E47}"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9CE77521-4C36-464F-82D4-8684AFF862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1354B4B0-84F5-324C-88D2-5EF8A05C345E}"/>
              </a:ext>
            </a:extLst>
          </p:cNvPr>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 name="Picture 9">
            <a:extLst>
              <a:ext uri="{FF2B5EF4-FFF2-40B4-BE49-F238E27FC236}">
                <a16:creationId xmlns:a16="http://schemas.microsoft.com/office/drawing/2014/main" id="{2F979C8B-0B60-1C4C-97DC-7E83CD8892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950400148"/>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You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46B3C-D374-42E8-A4C4-B0A5A994205C}"/>
              </a:ext>
            </a:extLst>
          </p:cNvPr>
          <p:cNvPicPr>
            <a:picLocks noChangeAspect="1"/>
          </p:cNvPicPr>
          <p:nvPr userDrawn="1"/>
        </p:nvPicPr>
        <p:blipFill>
          <a:blip r:embed="rId2">
            <a:extLst>
              <a:ext uri="{28A0092B-C50C-407E-A947-70E740481C1C}">
                <a14:useLocalDpi xmlns:a14="http://schemas.microsoft.com/office/drawing/2010/main" val="0"/>
              </a:ext>
            </a:extLst>
          </a:blip>
          <a:srcRect l="43" r="43"/>
          <a:stretch/>
        </p:blipFill>
        <p:spPr bwMode="ltGray">
          <a:xfrm>
            <a:off x="-1" y="0"/>
            <a:ext cx="12188952" cy="6858001"/>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32F3E"/>
                </a:solidFill>
                <a:effectLst/>
                <a:uLnTx/>
                <a:uFillTx/>
                <a:latin typeface="Amazon Ember Heavy"/>
                <a:ea typeface="+mn-ea"/>
                <a:cs typeface="+mn-cs"/>
              </a:rPr>
              <a:t>Thank you!</a:t>
            </a:r>
          </a:p>
        </p:txBody>
      </p:sp>
      <p:sp>
        <p:nvSpPr>
          <p:cNvPr id="9" name="TextBox 8">
            <a:extLst>
              <a:ext uri="{FF2B5EF4-FFF2-40B4-BE49-F238E27FC236}">
                <a16:creationId xmlns:a16="http://schemas.microsoft.com/office/drawing/2014/main" id="{D24D982F-036A-41DF-9971-B5133A5C7DB5}"/>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2" name="Date Placeholder 1">
            <a:extLst>
              <a:ext uri="{FF2B5EF4-FFF2-40B4-BE49-F238E27FC236}">
                <a16:creationId xmlns:a16="http://schemas.microsoft.com/office/drawing/2014/main" id="{C08D9C94-654C-9B40-9214-EC331E78887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2885A5-1534-4629-9D68-DC1A9CAB8147}"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58568C64-E498-0043-96A3-B94FD62B536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D1E1814D-DC68-944F-A9A8-850689EBA8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1" name="Picture 10">
            <a:extLst>
              <a:ext uri="{FF2B5EF4-FFF2-40B4-BE49-F238E27FC236}">
                <a16:creationId xmlns:a16="http://schemas.microsoft.com/office/drawing/2014/main" id="{54197AC1-EB0F-884D-93D8-69C3215C77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84044967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You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1E2C7D-813B-4A05-B7BB-C93AB010A6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2" y="-1"/>
            <a:ext cx="12188952" cy="6861428"/>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mazon Ember Heavy"/>
                <a:ea typeface="+mn-ea"/>
                <a:cs typeface="+mn-cs"/>
              </a:rPr>
              <a:t>Thank you!</a:t>
            </a:r>
          </a:p>
        </p:txBody>
      </p:sp>
      <p:sp>
        <p:nvSpPr>
          <p:cNvPr id="9" name="TextBox 8">
            <a:extLst>
              <a:ext uri="{FF2B5EF4-FFF2-40B4-BE49-F238E27FC236}">
                <a16:creationId xmlns:a16="http://schemas.microsoft.com/office/drawing/2014/main" id="{D24D982F-036A-41DF-9971-B5133A5C7DB5}"/>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2" name="Date Placeholder 1">
            <a:extLst>
              <a:ext uri="{FF2B5EF4-FFF2-40B4-BE49-F238E27FC236}">
                <a16:creationId xmlns:a16="http://schemas.microsoft.com/office/drawing/2014/main" id="{282324EE-9B2B-5A43-86D8-F012DB296DC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54FE38-094A-46EA-8738-404B81BE5666}"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4D67DB2D-DB94-F248-BD28-9CC7F2EBCA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CECE3B5C-4111-1A43-92BE-8F5FA4A7CF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1" name="Picture 10">
            <a:extLst>
              <a:ext uri="{FF2B5EF4-FFF2-40B4-BE49-F238E27FC236}">
                <a16:creationId xmlns:a16="http://schemas.microsoft.com/office/drawing/2014/main" id="{7615977A-9814-1D4F-A128-E19AFA38EB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238733306"/>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You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E7A6CF-C9B0-455A-8447-826F7A27295E}"/>
              </a:ext>
            </a:extLst>
          </p:cNvPr>
          <p:cNvPicPr>
            <a:picLocks noChangeAspect="1"/>
          </p:cNvPicPr>
          <p:nvPr userDrawn="1"/>
        </p:nvPicPr>
        <p:blipFill>
          <a:blip r:embed="rId2">
            <a:extLst>
              <a:ext uri="{28A0092B-C50C-407E-A947-70E740481C1C}">
                <a14:useLocalDpi xmlns:a14="http://schemas.microsoft.com/office/drawing/2010/main" val="0"/>
              </a:ext>
            </a:extLst>
          </a:blip>
          <a:srcRect t="23" b="23"/>
          <a:stretch/>
        </p:blipFill>
        <p:spPr>
          <a:xfrm>
            <a:off x="-2" y="4283"/>
            <a:ext cx="12188952" cy="6858253"/>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mazon Ember Heavy"/>
                <a:ea typeface="+mn-ea"/>
                <a:cs typeface="+mn-cs"/>
              </a:rPr>
              <a:t>Thank you!</a:t>
            </a:r>
          </a:p>
        </p:txBody>
      </p:sp>
      <p:sp>
        <p:nvSpPr>
          <p:cNvPr id="9" name="TextBox 8">
            <a:extLst>
              <a:ext uri="{FF2B5EF4-FFF2-40B4-BE49-F238E27FC236}">
                <a16:creationId xmlns:a16="http://schemas.microsoft.com/office/drawing/2014/main" id="{D24D982F-036A-41DF-9971-B5133A5C7DB5}"/>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
        <p:nvSpPr>
          <p:cNvPr id="2" name="Date Placeholder 1">
            <a:extLst>
              <a:ext uri="{FF2B5EF4-FFF2-40B4-BE49-F238E27FC236}">
                <a16:creationId xmlns:a16="http://schemas.microsoft.com/office/drawing/2014/main" id="{65E4CE2D-3EEF-1E47-A0E4-65D80D7F8E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DAD3AE8-08F4-4A30-8B7C-8FC5EF0DABE1}"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3596C30B-6AEB-0F41-99B4-4735FC462A3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51E04F47-873D-C04B-9B71-4A2058AEB5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2" name="Picture 11">
            <a:extLst>
              <a:ext uri="{FF2B5EF4-FFF2-40B4-BE49-F238E27FC236}">
                <a16:creationId xmlns:a16="http://schemas.microsoft.com/office/drawing/2014/main" id="{EA2BB051-B327-4340-8578-C950C494D4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62549064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Version2">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2B092-DB3E-4188-926C-644279D610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3176" y="0"/>
            <a:ext cx="12185649" cy="6854428"/>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524000"/>
            <a:ext cx="6467475" cy="723900"/>
          </a:xfrm>
        </p:spPr>
        <p:txBody>
          <a:bodyPr anchor="t"/>
          <a:lstStyle>
            <a:lvl1pPr algn="l">
              <a:defRPr sz="48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362201"/>
            <a:ext cx="6467475" cy="643362"/>
          </a:xfrm>
        </p:spPr>
        <p:txBody>
          <a:bodyPr lIns="0"/>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286250"/>
            <a:ext cx="4800600" cy="409575"/>
          </a:xfrm>
        </p:spPr>
        <p:txBody>
          <a:bodyPr lIns="0"/>
          <a:lstStyle>
            <a:lvl1pPr marL="0" indent="0">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4699550"/>
            <a:ext cx="4800600" cy="409575"/>
          </a:xfrm>
        </p:spPr>
        <p:txBody>
          <a:bodyPr lIns="0"/>
          <a:lstStyle>
            <a:lvl1pPr marL="0" indent="0">
              <a:spcAft>
                <a:spcPts val="300"/>
              </a:spcAft>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30701078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8E2CE-82E6-2B4B-9754-1864CBDA356F}"/>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EF025B-0D88-4D83-86C1-7AD945CD7A59}"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EF46858B-BB8C-A14E-A484-43A5DC117E16}"/>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51350393-A79A-9C40-866B-A68329B2DE70}"/>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Content Placeholder 8">
            <a:extLst>
              <a:ext uri="{FF2B5EF4-FFF2-40B4-BE49-F238E27FC236}">
                <a16:creationId xmlns:a16="http://schemas.microsoft.com/office/drawing/2014/main" id="{62E7C63D-C747-4D69-8303-9744D5470803}"/>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2149167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Dark">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B98AD4-1B4C-4A85-AAB4-A6B8EC45155F}"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6" name="Picture 5">
            <a:extLst>
              <a:ext uri="{FF2B5EF4-FFF2-40B4-BE49-F238E27FC236}">
                <a16:creationId xmlns:a16="http://schemas.microsoft.com/office/drawing/2014/main" id="{3CC2E1B3-4B1F-41B4-9A47-38FF9E180C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8" name="TextBox 7">
            <a:extLst>
              <a:ext uri="{FF2B5EF4-FFF2-40B4-BE49-F238E27FC236}">
                <a16:creationId xmlns:a16="http://schemas.microsoft.com/office/drawing/2014/main" id="{C89B82EC-7E5F-4FC1-8D70-7BE74640FA03}"/>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32880580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17AF-F0F9-4F0C-A17A-347677D68E0A}"/>
              </a:ext>
            </a:extLst>
          </p:cNvPr>
          <p:cNvSpPr>
            <a:spLocks noGrp="1"/>
          </p:cNvSpPr>
          <p:nvPr>
            <p:ph type="title" hasCustomPrompt="1"/>
          </p:nvPr>
        </p:nvSpPr>
        <p:spPr>
          <a:xfrm>
            <a:off x="620712" y="914400"/>
            <a:ext cx="10950577" cy="609600"/>
          </a:xfrm>
        </p:spPr>
        <p:txBody>
          <a:bodyPr anchor="t"/>
          <a:lstStyle>
            <a:lvl1pPr>
              <a:defRPr sz="3200"/>
            </a:lvl1pPr>
          </a:lstStyle>
          <a:p>
            <a:r>
              <a:rPr lang="en-US" dirty="0"/>
              <a:t>Content with caption layout</a:t>
            </a:r>
          </a:p>
        </p:txBody>
      </p:sp>
      <p:sp>
        <p:nvSpPr>
          <p:cNvPr id="3" name="Content Placeholder 2">
            <a:extLst>
              <a:ext uri="{FF2B5EF4-FFF2-40B4-BE49-F238E27FC236}">
                <a16:creationId xmlns:a16="http://schemas.microsoft.com/office/drawing/2014/main" id="{6C576566-CEC8-4063-9FF9-AE08905423D7}"/>
              </a:ext>
            </a:extLst>
          </p:cNvPr>
          <p:cNvSpPr>
            <a:spLocks noGrp="1"/>
          </p:cNvSpPr>
          <p:nvPr>
            <p:ph idx="1" hasCustomPrompt="1"/>
          </p:nvPr>
        </p:nvSpPr>
        <p:spPr>
          <a:xfrm>
            <a:off x="5803900" y="1524000"/>
            <a:ext cx="5767388" cy="4686300"/>
          </a:xfrm>
        </p:spPr>
        <p:txBody>
          <a:bodyPr/>
          <a:lstStyle>
            <a:lvl1pPr marL="0" indent="0">
              <a:buNone/>
              <a:defRPr sz="24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the icon to add a chart, table or other graphic</a:t>
            </a:r>
          </a:p>
        </p:txBody>
      </p:sp>
      <p:sp>
        <p:nvSpPr>
          <p:cNvPr id="4" name="Text Placeholder 3">
            <a:extLst>
              <a:ext uri="{FF2B5EF4-FFF2-40B4-BE49-F238E27FC236}">
                <a16:creationId xmlns:a16="http://schemas.microsoft.com/office/drawing/2014/main" id="{893F6125-A1B7-4B8A-ACBB-C0DD9DDBB327}"/>
              </a:ext>
            </a:extLst>
          </p:cNvPr>
          <p:cNvSpPr>
            <a:spLocks noGrp="1"/>
          </p:cNvSpPr>
          <p:nvPr>
            <p:ph type="body" sz="half" idx="2" hasCustomPrompt="1"/>
          </p:nvPr>
        </p:nvSpPr>
        <p:spPr>
          <a:xfrm>
            <a:off x="609600" y="1524000"/>
            <a:ext cx="4787900" cy="4686299"/>
          </a:xfrm>
        </p:spPr>
        <p:txBody>
          <a:bodyPr lIns="0"/>
          <a:lstStyle>
            <a:lvl1pPr marL="0" indent="0">
              <a:spcAft>
                <a:spcPts val="180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text</a:t>
            </a:r>
          </a:p>
        </p:txBody>
      </p:sp>
      <p:sp>
        <p:nvSpPr>
          <p:cNvPr id="5" name="Date Placeholder 4">
            <a:extLst>
              <a:ext uri="{FF2B5EF4-FFF2-40B4-BE49-F238E27FC236}">
                <a16:creationId xmlns:a16="http://schemas.microsoft.com/office/drawing/2014/main" id="{B63B5E9F-3DD1-F246-85D1-A3485E58CE7E}"/>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EAC8AD1-F3ED-466C-939E-69674A6E638C}"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295A5778-7A1E-514D-AC2F-3FFE506EA87B}"/>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963B1849-45A5-D546-84A7-67AD946B77A3}"/>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Content Placeholder 8">
            <a:extLst>
              <a:ext uri="{FF2B5EF4-FFF2-40B4-BE49-F238E27FC236}">
                <a16:creationId xmlns:a16="http://schemas.microsoft.com/office/drawing/2014/main" id="{1FEFBDCF-6E56-4D58-9D77-A8B7FFDDF96F}"/>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2116598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82F9-1BFF-4597-97C1-0DBDDC0ED0CF}"/>
              </a:ext>
            </a:extLst>
          </p:cNvPr>
          <p:cNvSpPr>
            <a:spLocks noGrp="1"/>
          </p:cNvSpPr>
          <p:nvPr>
            <p:ph type="title" hasCustomPrompt="1"/>
          </p:nvPr>
        </p:nvSpPr>
        <p:spPr/>
        <p:txBody>
          <a:bodyPr/>
          <a:lstStyle>
            <a:lvl1pPr>
              <a:defRPr/>
            </a:lvl1pPr>
          </a:lstStyle>
          <a:p>
            <a:r>
              <a:rPr lang="en-US" dirty="0"/>
              <a:t>Title and vertical text layout (international)</a:t>
            </a:r>
          </a:p>
        </p:txBody>
      </p:sp>
      <p:sp>
        <p:nvSpPr>
          <p:cNvPr id="3" name="Vertical Text Placeholder 2">
            <a:extLst>
              <a:ext uri="{FF2B5EF4-FFF2-40B4-BE49-F238E27FC236}">
                <a16:creationId xmlns:a16="http://schemas.microsoft.com/office/drawing/2014/main" id="{CD60AD46-E5C5-4ED0-A450-0B2DC3F9FF07}"/>
              </a:ext>
            </a:extLst>
          </p:cNvPr>
          <p:cNvSpPr>
            <a:spLocks noGrp="1"/>
          </p:cNvSpPr>
          <p:nvPr>
            <p:ph type="body" orient="vert" idx="1" hasCustomPrompt="1"/>
          </p:nvPr>
        </p:nvSpPr>
        <p:spPr/>
        <p:txBody>
          <a:bodyPr vert="eaVert"/>
          <a:lstStyle>
            <a:lvl1pPr>
              <a:defRPr/>
            </a:lvl1pPr>
          </a:lstStyle>
          <a:p>
            <a:pPr lvl="0"/>
            <a:r>
              <a:rPr lang="en-US" dirty="0"/>
              <a:t>Enter bulleted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8">
            <a:extLst>
              <a:ext uri="{FF2B5EF4-FFF2-40B4-BE49-F238E27FC236}">
                <a16:creationId xmlns:a16="http://schemas.microsoft.com/office/drawing/2014/main" id="{26AA7062-C779-445C-937B-8C109B0CBFDD}"/>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2453748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43C3A-0026-48EB-B5D3-CD08B9EB755E}"/>
              </a:ext>
            </a:extLst>
          </p:cNvPr>
          <p:cNvSpPr>
            <a:spLocks noGrp="1"/>
          </p:cNvSpPr>
          <p:nvPr>
            <p:ph type="title" orient="vert" hasCustomPrompt="1"/>
          </p:nvPr>
        </p:nvSpPr>
        <p:spPr>
          <a:xfrm>
            <a:off x="10337800" y="914400"/>
            <a:ext cx="1244600" cy="5262562"/>
          </a:xfrm>
        </p:spPr>
        <p:txBody>
          <a:bodyPr vert="eaVert"/>
          <a:lstStyle>
            <a:lvl1pPr>
              <a:defRPr/>
            </a:lvl1pPr>
          </a:lstStyle>
          <a:p>
            <a:r>
              <a:rPr lang="en-US" dirty="0"/>
              <a:t>Vertical title and text layout (international)</a:t>
            </a:r>
          </a:p>
        </p:txBody>
      </p:sp>
      <p:sp>
        <p:nvSpPr>
          <p:cNvPr id="3" name="Vertical Text Placeholder 2">
            <a:extLst>
              <a:ext uri="{FF2B5EF4-FFF2-40B4-BE49-F238E27FC236}">
                <a16:creationId xmlns:a16="http://schemas.microsoft.com/office/drawing/2014/main" id="{037DD4BE-6749-4AD2-A946-E89FB63F5217}"/>
              </a:ext>
            </a:extLst>
          </p:cNvPr>
          <p:cNvSpPr>
            <a:spLocks noGrp="1"/>
          </p:cNvSpPr>
          <p:nvPr>
            <p:ph type="body" orient="vert" idx="1" hasCustomPrompt="1"/>
          </p:nvPr>
        </p:nvSpPr>
        <p:spPr>
          <a:xfrm>
            <a:off x="609600" y="914399"/>
            <a:ext cx="9728200" cy="5262563"/>
          </a:xfrm>
        </p:spPr>
        <p:txBody>
          <a:bodyPr vert="eaVert"/>
          <a:lstStyle>
            <a:lvl1pPr>
              <a:defRPr/>
            </a:lvl1pPr>
          </a:lstStyle>
          <a:p>
            <a:pPr lvl="0"/>
            <a:r>
              <a:rPr lang="en-US" dirty="0"/>
              <a:t>Enter vertical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8">
            <a:extLst>
              <a:ext uri="{FF2B5EF4-FFF2-40B4-BE49-F238E27FC236}">
                <a16:creationId xmlns:a16="http://schemas.microsoft.com/office/drawing/2014/main" id="{B70A0FF6-CD94-4991-AB1D-BB5D2FE72435}"/>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1912092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3153832-733C-DC44-9B85-A94E4D76ED14}"/>
              </a:ext>
            </a:extLst>
          </p:cNvPr>
          <p:cNvSpPr>
            <a:spLocks noGrp="1"/>
          </p:cNvSpPr>
          <p:nvPr>
            <p:ph type="dt" sz="half" idx="14"/>
          </p:nvPr>
        </p:nvSpPr>
        <p:spPr/>
        <p:txBody>
          <a:bodyPr/>
          <a:lstStyle/>
          <a:p>
            <a:fld id="{1CBE5826-963A-E94B-9540-B9EBAB9A4697}" type="datetime1">
              <a:rPr lang="en-US" smtClean="0"/>
              <a:t>9/7/23</a:t>
            </a:fld>
            <a:endParaRPr lang="en-US" dirty="0"/>
          </a:p>
        </p:txBody>
      </p:sp>
      <p:sp>
        <p:nvSpPr>
          <p:cNvPr id="4" name="Footer Placeholder 3">
            <a:extLst>
              <a:ext uri="{FF2B5EF4-FFF2-40B4-BE49-F238E27FC236}">
                <a16:creationId xmlns:a16="http://schemas.microsoft.com/office/drawing/2014/main" id="{F9D078AB-DEAD-F743-9F61-1F1A88BD5F26}"/>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p>
            <a:fld id="{7834CDD4-D76F-4459-B025-0310E913C243}" type="slidenum">
              <a:rPr lang="en-US" smtClean="0"/>
              <a:pPr/>
              <a:t>‹#›</a:t>
            </a:fld>
            <a:endParaRPr lang="en-US" dirty="0"/>
          </a:p>
        </p:txBody>
      </p:sp>
    </p:spTree>
    <p:extLst>
      <p:ext uri="{BB962C8B-B14F-4D97-AF65-F5344CB8AC3E}">
        <p14:creationId xmlns:p14="http://schemas.microsoft.com/office/powerpoint/2010/main" val="19437776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9EAFC448-266B-444D-93B6-9E4322C451CC}"/>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9523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475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_1">
    <p:spTree>
      <p:nvGrpSpPr>
        <p:cNvPr id="1" name=""/>
        <p:cNvGrpSpPr/>
        <p:nvPr/>
      </p:nvGrpSpPr>
      <p:grpSpPr>
        <a:xfrm>
          <a:off x="0" y="0"/>
          <a:ext cx="0" cy="0"/>
          <a:chOff x="0" y="0"/>
          <a:chExt cx="0" cy="0"/>
        </a:xfrm>
      </p:grpSpPr>
      <p:sp>
        <p:nvSpPr>
          <p:cNvPr id="12" name="Title 1"/>
          <p:cNvSpPr>
            <a:spLocks noGrp="1"/>
          </p:cNvSpPr>
          <p:nvPr>
            <p:ph type="title" hasCustomPrompt="1"/>
          </p:nvPr>
        </p:nvSpPr>
        <p:spPr bwMode="white">
          <a:xfrm>
            <a:off x="269875" y="2767282"/>
            <a:ext cx="10757271" cy="1477328"/>
          </a:xfrm>
          <a:noFill/>
        </p:spPr>
        <p:txBody>
          <a:bodyPr anchorCtr="0">
            <a:spAutoFit/>
          </a:bodyPr>
          <a:lstStyle>
            <a:lvl1pPr>
              <a:defRPr sz="5000" b="0" i="0" spc="-9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Section divider – </a:t>
            </a:r>
            <a:br>
              <a:rPr lang="en-US" dirty="0"/>
            </a:br>
            <a:r>
              <a:rPr lang="en-US" dirty="0"/>
              <a:t>Type section name here</a:t>
            </a:r>
          </a:p>
        </p:txBody>
      </p:sp>
      <p:sp>
        <p:nvSpPr>
          <p:cNvPr id="9" name="TextBox 3">
            <a:extLst>
              <a:ext uri="{FF2B5EF4-FFF2-40B4-BE49-F238E27FC236}">
                <a16:creationId xmlns:a16="http://schemas.microsoft.com/office/drawing/2014/main" id="{E9234FE8-0FBB-2643-9DDE-99E799357D5F}"/>
              </a:ext>
            </a:extLst>
          </p:cNvPr>
          <p:cNvSpPr txBox="1">
            <a:spLocks noChangeArrowheads="1"/>
          </p:cNvSpPr>
          <p:nvPr userDrawn="1"/>
        </p:nvSpPr>
        <p:spPr bwMode="white">
          <a:xfrm>
            <a:off x="8620125" y="6518073"/>
            <a:ext cx="3302000" cy="115416"/>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07" eaLnBrk="1" fontAlgn="auto" hangingPunct="1">
              <a:spcBef>
                <a:spcPts val="0"/>
              </a:spcBef>
              <a:spcAft>
                <a:spcPts val="0"/>
              </a:spcAft>
              <a:defRPr/>
            </a:pPr>
            <a:r>
              <a:rPr lang="en-US" altLang="x-none" sz="750" dirty="0">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7867470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_Sub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69875" y="1681024"/>
            <a:ext cx="11652356" cy="1383285"/>
          </a:xfrm>
          <a:prstGeom prst="rect">
            <a:avLst/>
          </a:prstGeom>
        </p:spPr>
        <p:txBody>
          <a:bodyPr rtlCol="0"/>
          <a:lstStyle>
            <a:lvl1pPr>
              <a:spcBef>
                <a:spcPts val="0"/>
              </a:spcBef>
              <a:spcAft>
                <a:spcPts val="1000"/>
              </a:spcAft>
              <a:defRPr/>
            </a:lvl1pPr>
            <a:lvl2pPr>
              <a:spcBef>
                <a:spcPts val="0"/>
              </a:spcBef>
              <a:spcAft>
                <a:spcPts val="667"/>
              </a:spcAft>
              <a:defRPr/>
            </a:lvl2pPr>
            <a:lvl3pPr>
              <a:spcBef>
                <a:spcPts val="0"/>
              </a:spcBef>
              <a:spcAft>
                <a:spcPts val="667"/>
              </a:spcAft>
              <a:defRPr/>
            </a:lvl3pPr>
            <a:lvl4pPr>
              <a:spcAft>
                <a:spcPts val="667"/>
              </a:spcAft>
              <a:defRPr/>
            </a:lvl4pPr>
            <a:lvl5pPr>
              <a:spcAft>
                <a:spcPts val="667"/>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7" name="Title 1">
            <a:extLst>
              <a:ext uri="{FF2B5EF4-FFF2-40B4-BE49-F238E27FC236}">
                <a16:creationId xmlns:a16="http://schemas.microsoft.com/office/drawing/2014/main" id="{76D8BA69-B26A-524D-8456-47C58CF25DB3}"/>
              </a:ext>
            </a:extLst>
          </p:cNvPr>
          <p:cNvSpPr>
            <a:spLocks noGrp="1"/>
          </p:cNvSpPr>
          <p:nvPr>
            <p:ph type="title" hasCustomPrompt="1"/>
          </p:nvPr>
        </p:nvSpPr>
        <p:spPr>
          <a:xfrm>
            <a:off x="269875" y="289511"/>
            <a:ext cx="11652356" cy="671065"/>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subtitle layout – Type title here</a:t>
            </a:r>
          </a:p>
        </p:txBody>
      </p:sp>
      <p:sp>
        <p:nvSpPr>
          <p:cNvPr id="8" name="Text Placeholder 3">
            <a:extLst>
              <a:ext uri="{FF2B5EF4-FFF2-40B4-BE49-F238E27FC236}">
                <a16:creationId xmlns:a16="http://schemas.microsoft.com/office/drawing/2014/main" id="{0CD86548-78E7-A148-AE65-B89FA44D5DA1}"/>
              </a:ext>
            </a:extLst>
          </p:cNvPr>
          <p:cNvSpPr>
            <a:spLocks noGrp="1"/>
          </p:cNvSpPr>
          <p:nvPr>
            <p:ph type="body" sz="quarter" idx="10" hasCustomPrompt="1"/>
          </p:nvPr>
        </p:nvSpPr>
        <p:spPr>
          <a:xfrm>
            <a:off x="269875" y="960576"/>
            <a:ext cx="11652250" cy="430888"/>
          </a:xfrm>
        </p:spPr>
        <p:txBody>
          <a:bodyPr/>
          <a:lstStyle>
            <a:lvl1pPr>
              <a:spcBef>
                <a:spcPts val="0"/>
              </a:spcBef>
              <a:spcAft>
                <a:spcPts val="500"/>
              </a:spcAft>
              <a:defRPr sz="1333" b="1" i="0" cap="all" spc="25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785748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Version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EDADE-DEF9-48CB-8771-220EBD6AA6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4284"/>
            <a:ext cx="12184384" cy="6853716"/>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524000"/>
            <a:ext cx="6467475" cy="723900"/>
          </a:xfrm>
        </p:spPr>
        <p:txBody>
          <a:bodyPr anchor="t"/>
          <a:lstStyle>
            <a:lvl1pPr algn="l">
              <a:defRPr sz="48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362201"/>
            <a:ext cx="6467475" cy="643362"/>
          </a:xfrm>
        </p:spPr>
        <p:txBody>
          <a:bodyPr lIns="0"/>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286250"/>
            <a:ext cx="4800600" cy="409575"/>
          </a:xfrm>
        </p:spPr>
        <p:txBody>
          <a:bodyPr lIns="0"/>
          <a:lstStyle>
            <a:lvl1pPr marL="0" indent="0">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4699550"/>
            <a:ext cx="4800600" cy="409575"/>
          </a:xfrm>
        </p:spPr>
        <p:txBody>
          <a:bodyPr lIns="0"/>
          <a:lstStyle>
            <a:lvl1pPr marL="0" indent="0">
              <a:spcAft>
                <a:spcPts val="300"/>
              </a:spcAft>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882019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Features slide: circle 6">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3834655" y="1803771"/>
            <a:ext cx="4522691" cy="2844058"/>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8475681" y="1022722"/>
            <a:ext cx="3106718" cy="829056"/>
          </a:xfrm>
        </p:spPr>
        <p:txBody>
          <a:bodyPr lIns="182880" anchor="ctr" anchorCtr="0"/>
          <a:lstStyle>
            <a:lvl1pPr>
              <a:spcBef>
                <a:spcPts val="0"/>
              </a:spcBef>
              <a:defRPr sz="1867"/>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8475680" y="4641250"/>
            <a:ext cx="3106720" cy="829056"/>
          </a:xfrm>
        </p:spPr>
        <p:txBody>
          <a:bodyPr lIns="182880" anchor="ctr" anchorCtr="0"/>
          <a:lstStyle>
            <a:lvl1pPr>
              <a:spcBef>
                <a:spcPts val="0"/>
              </a:spcBef>
              <a:defRPr sz="1867"/>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609600" y="1022723"/>
            <a:ext cx="3106720" cy="781049"/>
          </a:xfrm>
        </p:spPr>
        <p:txBody>
          <a:bodyPr lIns="0" rIns="182880" anchor="ctr" anchorCtr="0"/>
          <a:lstStyle>
            <a:lvl1pPr algn="r">
              <a:defRPr sz="1867"/>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609600" y="2855990"/>
            <a:ext cx="2346315" cy="781049"/>
          </a:xfrm>
        </p:spPr>
        <p:txBody>
          <a:bodyPr lIns="0" rIns="182880" anchor="ctr" anchorCtr="0"/>
          <a:lstStyle>
            <a:lvl1pPr algn="r">
              <a:defRPr sz="1867"/>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609599" y="4689257"/>
            <a:ext cx="3106718" cy="781049"/>
          </a:xfrm>
        </p:spPr>
        <p:txBody>
          <a:bodyPr lIns="0" rIns="182880" anchor="ctr" anchorCtr="0"/>
          <a:lstStyle>
            <a:lvl1pPr algn="r">
              <a:defRPr sz="1867"/>
            </a:lvl1pPr>
          </a:lstStyle>
          <a:p>
            <a:pPr lvl="0"/>
            <a:r>
              <a:rPr lang="en-US" dirty="0"/>
              <a:t>Click to edit Master text styles</a:t>
            </a:r>
          </a:p>
        </p:txBody>
      </p:sp>
      <p:sp>
        <p:nvSpPr>
          <p:cNvPr id="18" name="Text Placeholder 25">
            <a:extLst>
              <a:ext uri="{FF2B5EF4-FFF2-40B4-BE49-F238E27FC236}">
                <a16:creationId xmlns:a16="http://schemas.microsoft.com/office/drawing/2014/main" id="{CB67FD96-4B29-464F-BB9D-EB87F32A051C}"/>
              </a:ext>
            </a:extLst>
          </p:cNvPr>
          <p:cNvSpPr>
            <a:spLocks noGrp="1"/>
          </p:cNvSpPr>
          <p:nvPr>
            <p:ph type="body" sz="quarter" idx="19"/>
          </p:nvPr>
        </p:nvSpPr>
        <p:spPr>
          <a:xfrm>
            <a:off x="9236086" y="2814562"/>
            <a:ext cx="2346313" cy="829056"/>
          </a:xfrm>
        </p:spPr>
        <p:txBody>
          <a:bodyPr lIns="182880" anchor="ctr" anchorCtr="0"/>
          <a:lstStyle>
            <a:lvl1pPr>
              <a:spcBef>
                <a:spcPts val="0"/>
              </a:spcBef>
              <a:defRPr sz="1867"/>
            </a:lvl1pPr>
          </a:lstStyle>
          <a:p>
            <a:pPr lvl="0"/>
            <a:r>
              <a:rPr lang="en-US" dirty="0"/>
              <a:t>Click to edit Master text styles</a:t>
            </a:r>
          </a:p>
        </p:txBody>
      </p:sp>
    </p:spTree>
    <p:extLst>
      <p:ext uri="{BB962C8B-B14F-4D97-AF65-F5344CB8AC3E}">
        <p14:creationId xmlns:p14="http://schemas.microsoft.com/office/powerpoint/2010/main" val="670381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2192000" cy="12261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0" y="1082667"/>
            <a:ext cx="12192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63883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Title_TwoSpeakers">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subtitle</a:t>
            </a:r>
          </a:p>
        </p:txBody>
      </p:sp>
      <p:pic>
        <p:nvPicPr>
          <p:cNvPr id="9" name="Picture 8"/>
          <p:cNvPicPr>
            <a:picLocks noChangeAspect="1"/>
          </p:cNvPicPr>
          <p:nvPr/>
        </p:nvPicPr>
        <p:blipFill>
          <a:blip r:embed="rId4"/>
          <a:srcRect/>
          <a:stretch/>
        </p:blipFill>
        <p:spPr>
          <a:xfrm>
            <a:off x="457350" y="609600"/>
            <a:ext cx="1130783" cy="676216"/>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p:nvSpPr>
        <p:spPr>
          <a:xfrm>
            <a:off x="449053" y="6403251"/>
            <a:ext cx="5929575" cy="143565"/>
          </a:xfrm>
          <a:prstGeom prst="rect">
            <a:avLst/>
          </a:prstGeom>
          <a:noFill/>
        </p:spPr>
        <p:txBody>
          <a:bodyPr wrap="square" lIns="0" tIns="0" rIns="0" bIns="0"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descr="A picture containing circuit&#10;&#10;Description automatically generated">
            <a:extLst>
              <a:ext uri="{FF2B5EF4-FFF2-40B4-BE49-F238E27FC236}">
                <a16:creationId xmlns:a16="http://schemas.microsoft.com/office/drawing/2014/main" id="{4BC1CD00-5D62-2845-81F2-C05EC7497D34}"/>
              </a:ext>
            </a:extLst>
          </p:cNvPr>
          <p:cNvPicPr>
            <a:picLocks noChangeAspect="1"/>
          </p:cNvPicPr>
          <p:nvPr userDrawn="1"/>
        </p:nvPicPr>
        <p:blipFill>
          <a:blip r:embed="rId5"/>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F5A78F6D-047D-C642-BB78-8269B2ED2582}"/>
              </a:ext>
            </a:extLst>
          </p:cNvPr>
          <p:cNvPicPr>
            <a:picLocks noChangeAspect="1"/>
          </p:cNvPicPr>
          <p:nvPr userDrawn="1"/>
        </p:nvPicPr>
        <p:blipFill>
          <a:blip r:embed="rId4"/>
          <a:srcRect/>
          <a:stretch/>
        </p:blipFill>
        <p:spPr>
          <a:xfrm>
            <a:off x="457350" y="609600"/>
            <a:ext cx="1130783" cy="676216"/>
          </a:xfrm>
          <a:prstGeom prst="rect">
            <a:avLst/>
          </a:prstGeom>
        </p:spPr>
      </p:pic>
    </p:spTree>
    <p:extLst>
      <p:ext uri="{BB962C8B-B14F-4D97-AF65-F5344CB8AC3E}">
        <p14:creationId xmlns:p14="http://schemas.microsoft.com/office/powerpoint/2010/main" val="3680047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324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_Slide_and_Subtitl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1C32C7-59F5-DF47-8723-035723E617D2}"/>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2612D7D1-BC3C-0E48-8498-E6735EB61DA5}"/>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25084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_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C5A18C-E55B-8242-9A52-05588436727F}"/>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4" name="Picture 3" descr="A close up of a logo&#10;&#10;Description automatically generated">
            <a:extLst>
              <a:ext uri="{FF2B5EF4-FFF2-40B4-BE49-F238E27FC236}">
                <a16:creationId xmlns:a16="http://schemas.microsoft.com/office/drawing/2014/main" id="{2E71AB20-BD4B-674F-AD80-943CC4A89B88}"/>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5698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A6A43-4E15-784A-AF64-33ECD7483B38}"/>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descr="A close up of a logo&#10;&#10;Description automatically generated">
            <a:extLst>
              <a:ext uri="{FF2B5EF4-FFF2-40B4-BE49-F238E27FC236}">
                <a16:creationId xmlns:a16="http://schemas.microsoft.com/office/drawing/2014/main" id="{10266D26-3A86-7D4A-9A4F-F6727475E7D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53471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74084-2156-C643-BCD7-AEC980321020}"/>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descr="A picture containing clock&#10;&#10;Description automatically generated">
            <a:extLst>
              <a:ext uri="{FF2B5EF4-FFF2-40B4-BE49-F238E27FC236}">
                <a16:creationId xmlns:a16="http://schemas.microsoft.com/office/drawing/2014/main" id="{54EBB80F-E8D3-B14D-9BF5-FE3CA22814BE}"/>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5821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58207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bwMode="ltGray">
          <a:xfrm>
            <a:off x="0" y="1"/>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600" y="2377440"/>
            <a:ext cx="6705600" cy="1625599"/>
          </a:xfrm>
        </p:spPr>
        <p:txBody>
          <a:bodyPr anchor="t"/>
          <a:lstStyle>
            <a:lvl1pPr>
              <a:defRPr sz="44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r>
              <a:rPr kumimoji="0" lang="en-US" sz="600" b="0" i="0" u="none" strike="noStrike" kern="1200" cap="none" spc="0" normalizeH="0" baseline="0" noProof="0" dirty="0">
                <a:ln>
                  <a:noFill/>
                </a:ln>
                <a:solidFill>
                  <a:srgbClr val="232F3E"/>
                </a:solidFill>
                <a:effectLst/>
                <a:uLnTx/>
                <a:uFillTx/>
                <a:latin typeface="Amazon Ember"/>
                <a:ea typeface="+mn-ea"/>
                <a:cs typeface="+mn-cs"/>
              </a:rPr>
              <a:t>.</a:t>
            </a:r>
          </a:p>
        </p:txBody>
      </p:sp>
      <p:sp>
        <p:nvSpPr>
          <p:cNvPr id="3" name="Date Placeholder 2">
            <a:extLst>
              <a:ext uri="{FF2B5EF4-FFF2-40B4-BE49-F238E27FC236}">
                <a16:creationId xmlns:a16="http://schemas.microsoft.com/office/drawing/2014/main" id="{848B6189-FFAE-7F4E-BC17-64DECEE4DE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1D549-A0D7-4F06-B526-50A631ABD22F}"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B9DCC58E-D848-2543-99A1-88468AEDA2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0" name="Picture 9">
            <a:extLst>
              <a:ext uri="{FF2B5EF4-FFF2-40B4-BE49-F238E27FC236}">
                <a16:creationId xmlns:a16="http://schemas.microsoft.com/office/drawing/2014/main" id="{DC67CB01-1826-4C7B-92EE-160C930EA0DE}"/>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Tree>
    <p:extLst>
      <p:ext uri="{BB962C8B-B14F-4D97-AF65-F5344CB8AC3E}">
        <p14:creationId xmlns:p14="http://schemas.microsoft.com/office/powerpoint/2010/main" val="825824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852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3459090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r>
              <a:rPr lang="en-US"/>
              <a:t>Click icon to add picture</a:t>
            </a:r>
          </a:p>
        </p:txBody>
      </p:sp>
    </p:spTree>
    <p:extLst>
      <p:ext uri="{BB962C8B-B14F-4D97-AF65-F5344CB8AC3E}">
        <p14:creationId xmlns:p14="http://schemas.microsoft.com/office/powerpoint/2010/main" val="3057277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p>
            <a:r>
              <a:rPr lang="en-US"/>
              <a:t>Click icon to add picture</a:t>
            </a:r>
          </a:p>
        </p:txBody>
      </p:sp>
    </p:spTree>
    <p:extLst>
      <p:ext uri="{BB962C8B-B14F-4D97-AF65-F5344CB8AC3E}">
        <p14:creationId xmlns:p14="http://schemas.microsoft.com/office/powerpoint/2010/main" val="3171498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p>
            <a:r>
              <a:rPr lang="en-US"/>
              <a:t>Click icon to add picture</a:t>
            </a:r>
          </a:p>
        </p:txBody>
      </p:sp>
    </p:spTree>
    <p:extLst>
      <p:ext uri="{BB962C8B-B14F-4D97-AF65-F5344CB8AC3E}">
        <p14:creationId xmlns:p14="http://schemas.microsoft.com/office/powerpoint/2010/main" val="2952650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r>
              <a:rPr lang="en-US"/>
              <a:t>Click icon to add picture</a:t>
            </a:r>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3444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80A74A4-A0D2-F64C-BC36-C16473EBE471}"/>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Tree>
    <p:extLst>
      <p:ext uri="{BB962C8B-B14F-4D97-AF65-F5344CB8AC3E}">
        <p14:creationId xmlns:p14="http://schemas.microsoft.com/office/powerpoint/2010/main" val="866708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686494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302970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2653155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HeaderVersion4">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6AC8A2-CA70-4049-B014-BB9F426BC73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3480"/>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599" y="2377440"/>
            <a:ext cx="6556513" cy="1625599"/>
          </a:xfrm>
        </p:spPr>
        <p:txBody>
          <a:bodyPr anchor="t"/>
          <a:lstStyle>
            <a:lvl1pPr>
              <a:defRPr sz="4400">
                <a:solidFill>
                  <a:schemeClr val="bg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
        <p:nvSpPr>
          <p:cNvPr id="3" name="Date Placeholder 2">
            <a:extLst>
              <a:ext uri="{FF2B5EF4-FFF2-40B4-BE49-F238E27FC236}">
                <a16:creationId xmlns:a16="http://schemas.microsoft.com/office/drawing/2014/main" id="{47043356-783F-E545-8939-76C71C3D96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2B76D3-D5D0-4CFA-8E27-6A8D782B863C}"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2DE1A212-2529-804C-B7A6-9B2BA4195D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CF847947-B017-0044-83FA-22F75CBD101C}"/>
              </a:ext>
            </a:extLst>
          </p:cNvPr>
          <p:cNvSpPr>
            <a:spLocks noGrp="1"/>
          </p:cNvSpPr>
          <p:nvPr>
            <p:ph type="sldNum" sz="quarter" idx="12"/>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 name="Picture 9">
            <a:extLst>
              <a:ext uri="{FF2B5EF4-FFF2-40B4-BE49-F238E27FC236}">
                <a16:creationId xmlns:a16="http://schemas.microsoft.com/office/drawing/2014/main" id="{86AFD722-83EA-497A-8905-715FF2D21FEC}"/>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Tree>
    <p:extLst>
      <p:ext uri="{BB962C8B-B14F-4D97-AF65-F5344CB8AC3E}">
        <p14:creationId xmlns:p14="http://schemas.microsoft.com/office/powerpoint/2010/main" val="25058376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515074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3303767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Divider_Slide_and_Subtitl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C1FD3-FC9E-C648-807B-884C49CEAC99}"/>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8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a:t>Click to edit Master text styles</a:t>
            </a:r>
          </a:p>
        </p:txBody>
      </p:sp>
      <p:pic>
        <p:nvPicPr>
          <p:cNvPr id="6" name="Picture 5" descr="A close up of a logo&#10;&#10;Description automatically generated">
            <a:extLst>
              <a:ext uri="{FF2B5EF4-FFF2-40B4-BE49-F238E27FC236}">
                <a16:creationId xmlns:a16="http://schemas.microsoft.com/office/drawing/2014/main" id="{C36667EC-092F-EF43-96D3-C9EBF86B9DF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80610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4" name="Picture 3">
            <a:extLst>
              <a:ext uri="{FF2B5EF4-FFF2-40B4-BE49-F238E27FC236}">
                <a16:creationId xmlns:a16="http://schemas.microsoft.com/office/drawing/2014/main" id="{6C088F35-39AE-534E-AD03-B21DD335F80D}"/>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a:t>Click to 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p:nvPicPr>
        <p:blipFill>
          <a:blip r:embed="rId3"/>
          <a:srcRect/>
          <a:stretch/>
        </p:blipFill>
        <p:spPr>
          <a:xfrm>
            <a:off x="457350" y="609600"/>
            <a:ext cx="1130783" cy="676216"/>
          </a:xfrm>
          <a:prstGeom prst="rect">
            <a:avLst/>
          </a:prstGeom>
        </p:spPr>
      </p:pic>
      <p:sp>
        <p:nvSpPr>
          <p:cNvPr id="8" name="Rectangle 7">
            <a:extLst>
              <a:ext uri="{FF2B5EF4-FFF2-40B4-BE49-F238E27FC236}">
                <a16:creationId xmlns:a16="http://schemas.microsoft.com/office/drawing/2014/main" id="{CF325642-59A5-AA4A-846B-201D28D8813C}"/>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9" name="Picture 8" descr="A picture containing circuit&#10;&#10;Description automatically generated">
            <a:extLst>
              <a:ext uri="{FF2B5EF4-FFF2-40B4-BE49-F238E27FC236}">
                <a16:creationId xmlns:a16="http://schemas.microsoft.com/office/drawing/2014/main" id="{66507586-F172-D34F-AF1F-5B2949EAEA88}"/>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982B4A20-9A9B-5E4F-BB44-A95EE2771FA4}"/>
              </a:ext>
            </a:extLst>
          </p:cNvPr>
          <p:cNvPicPr>
            <a:picLocks noChangeAspect="1"/>
          </p:cNvPicPr>
          <p:nvPr userDrawn="1"/>
        </p:nvPicPr>
        <p:blipFill>
          <a:blip r:embed="rId3"/>
          <a:srcRect/>
          <a:stretch/>
        </p:blipFill>
        <p:spPr>
          <a:xfrm>
            <a:off x="457350" y="609600"/>
            <a:ext cx="1130783" cy="676216"/>
          </a:xfrm>
          <a:prstGeom prst="rect">
            <a:avLst/>
          </a:prstGeom>
        </p:spPr>
      </p:pic>
    </p:spTree>
    <p:extLst>
      <p:ext uri="{BB962C8B-B14F-4D97-AF65-F5344CB8AC3E}">
        <p14:creationId xmlns:p14="http://schemas.microsoft.com/office/powerpoint/2010/main" val="2743464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95568472-78C1-FD4C-80A1-628CA86D3F06}"/>
              </a:ext>
            </a:extLst>
          </p:cNvPr>
          <p:cNvPicPr>
            <a:picLocks noChangeAspect="1"/>
          </p:cNvPicPr>
          <p:nvPr/>
        </p:nvPicPr>
        <p:blipFill>
          <a:blip r:embed="rId2"/>
          <a:srcRect/>
          <a:stretch/>
        </p:blipFill>
        <p:spPr>
          <a:xfrm>
            <a:off x="11124678" y="6275882"/>
            <a:ext cx="590993" cy="353418"/>
          </a:xfrm>
          <a:prstGeom prst="rect">
            <a:avLst/>
          </a:prstGeom>
        </p:spPr>
      </p:pic>
      <p:pic>
        <p:nvPicPr>
          <p:cNvPr id="7" name="Picture 6">
            <a:extLst>
              <a:ext uri="{FF2B5EF4-FFF2-40B4-BE49-F238E27FC236}">
                <a16:creationId xmlns:a16="http://schemas.microsoft.com/office/drawing/2014/main" id="{5EE4CA03-00E9-B248-BE39-1C202B0BC914}"/>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991785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5859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How_to_Use">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3763618" y="-3790122"/>
            <a:ext cx="184731" cy="683264"/>
          </a:xfrm>
          <a:prstGeom prst="rect">
            <a:avLst/>
          </a:prstGeom>
          <a:noFill/>
        </p:spPr>
        <p:txBody>
          <a:bodyPr wrap="non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Rectangle 1">
            <a:extLst>
              <a:ext uri="{FF2B5EF4-FFF2-40B4-BE49-F238E27FC236}">
                <a16:creationId xmlns:a16="http://schemas.microsoft.com/office/drawing/2014/main" id="{4D133B37-BB08-4347-B71D-D01F225ECB4D}"/>
              </a:ext>
            </a:extLst>
          </p:cNvPr>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p:cNvSpPr txBox="1"/>
          <p:nvPr/>
        </p:nvSpPr>
        <p:spPr>
          <a:xfrm>
            <a:off x="9914966" y="8139953"/>
            <a:ext cx="184731" cy="683264"/>
          </a:xfrm>
          <a:prstGeom prst="rect">
            <a:avLst/>
          </a:prstGeom>
          <a:noFill/>
        </p:spPr>
        <p:txBody>
          <a:bodyPr wrap="non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srgbClr val="FFFFFF"/>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1B954A5E-A2DC-9041-9311-DBC4F345DE43}"/>
              </a:ext>
            </a:extLst>
          </p:cNvPr>
          <p:cNvSpPr txBox="1"/>
          <p:nvPr/>
        </p:nvSpPr>
        <p:spPr>
          <a:xfrm>
            <a:off x="449053" y="6403251"/>
            <a:ext cx="5929575" cy="143565"/>
          </a:xfrm>
          <a:prstGeom prst="rect">
            <a:avLst/>
          </a:prstGeom>
          <a:noFill/>
        </p:spPr>
        <p:txBody>
          <a:bodyPr wrap="square" lIns="0" tIns="0" rIns="0" bIns="0"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p:nvPicPr>
        <p:blipFill>
          <a:blip r:embed="rId2"/>
          <a:srcRect/>
          <a:stretch/>
        </p:blipFill>
        <p:spPr>
          <a:xfrm>
            <a:off x="11124678" y="6275882"/>
            <a:ext cx="590993" cy="353418"/>
          </a:xfrm>
          <a:prstGeom prst="rect">
            <a:avLst/>
          </a:prstGeom>
        </p:spPr>
      </p:pic>
      <p:sp>
        <p:nvSpPr>
          <p:cNvPr id="7" name="TextBox 6">
            <a:extLst>
              <a:ext uri="{FF2B5EF4-FFF2-40B4-BE49-F238E27FC236}">
                <a16:creationId xmlns:a16="http://schemas.microsoft.com/office/drawing/2014/main" id="{E13FD452-55D7-A64F-B3AA-1DD66BD12D18}"/>
              </a:ext>
            </a:extLst>
          </p:cNvPr>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8" name="Rectangle 7">
            <a:extLst>
              <a:ext uri="{FF2B5EF4-FFF2-40B4-BE49-F238E27FC236}">
                <a16:creationId xmlns:a16="http://schemas.microsoft.com/office/drawing/2014/main" id="{0CED9CCB-AD78-3D44-8BA7-596AB96B9133}"/>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0" name="TextBox 9">
            <a:extLst>
              <a:ext uri="{FF2B5EF4-FFF2-40B4-BE49-F238E27FC236}">
                <a16:creationId xmlns:a16="http://schemas.microsoft.com/office/drawing/2014/main" id="{9B554293-3EA0-C446-B2F3-50859F188663}"/>
              </a:ext>
            </a:extLst>
          </p:cNvPr>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12" name="TextBox 11">
            <a:extLst>
              <a:ext uri="{FF2B5EF4-FFF2-40B4-BE49-F238E27FC236}">
                <a16:creationId xmlns:a16="http://schemas.microsoft.com/office/drawing/2014/main" id="{51A97373-DFE2-5142-9EFA-A908FCABEB28}"/>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3" name="Picture 12">
            <a:extLst>
              <a:ext uri="{FF2B5EF4-FFF2-40B4-BE49-F238E27FC236}">
                <a16:creationId xmlns:a16="http://schemas.microsoft.com/office/drawing/2014/main" id="{D54ABCD1-D0CC-4943-9F0B-5363A1E941C3}"/>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803796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6888482" y="0"/>
            <a:ext cx="5303521" cy="6858000"/>
          </a:xfrm>
          <a:prstGeom prst="rect">
            <a:avLst/>
          </a:prstGeom>
        </p:spPr>
      </p:pic>
      <p:sp>
        <p:nvSpPr>
          <p:cNvPr id="2" name="Title 1"/>
          <p:cNvSpPr>
            <a:spLocks noGrp="1"/>
          </p:cNvSpPr>
          <p:nvPr>
            <p:ph type="title" hasCustomPrompt="1"/>
          </p:nvPr>
        </p:nvSpPr>
        <p:spPr>
          <a:xfrm>
            <a:off x="609604" y="2374902"/>
            <a:ext cx="7061199" cy="1362075"/>
          </a:xfrm>
        </p:spPr>
        <p:txBody>
          <a:bodyPr anchor="b" anchorCtr="0">
            <a:noAutofit/>
          </a:bodyPr>
          <a:lstStyle>
            <a:lvl1pPr algn="l">
              <a:defRPr sz="5333"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631138" y="3905254"/>
            <a:ext cx="7061199" cy="577849"/>
          </a:xfrm>
        </p:spPr>
        <p:txBody>
          <a:bodyPr>
            <a:normAutofit/>
          </a:bodyPr>
          <a:lstStyle>
            <a:lvl1pPr marL="0" indent="0" algn="l">
              <a:buNone/>
              <a:defRPr sz="2133"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5528733"/>
            <a:ext cx="12192000" cy="1329267"/>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10454640" y="6172203"/>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6186618" y="6172203"/>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2020  Amazon Web Services, Inc. or its affiliates. All rights reserved   </a:t>
            </a:r>
            <a:r>
              <a:rPr lang="en-US" sz="1067" b="1" dirty="0">
                <a:solidFill>
                  <a:schemeClr val="accent1"/>
                </a:solidFill>
              </a:rPr>
              <a:t>|</a:t>
            </a:r>
          </a:p>
        </p:txBody>
      </p:sp>
      <p:pic>
        <p:nvPicPr>
          <p:cNvPr id="13" name="Picture 12">
            <a:extLst>
              <a:ext uri="{FF2B5EF4-FFF2-40B4-BE49-F238E27FC236}">
                <a16:creationId xmlns:a16="http://schemas.microsoft.com/office/drawing/2014/main" id="{8B176F4C-E0DC-2144-835A-45A8FBD0D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3" y="6381991"/>
            <a:ext cx="985135" cy="276600"/>
          </a:xfrm>
          <a:prstGeom prst="rect">
            <a:avLst/>
          </a:prstGeom>
        </p:spPr>
      </p:pic>
    </p:spTree>
    <p:extLst>
      <p:ext uri="{BB962C8B-B14F-4D97-AF65-F5344CB8AC3E}">
        <p14:creationId xmlns:p14="http://schemas.microsoft.com/office/powerpoint/2010/main" val="299667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2192000" cy="1226112"/>
          </a:xfrm>
          <a:prstGeom prst="rect">
            <a:avLst/>
          </a:prstGeom>
          <a:solidFill>
            <a:srgbClr val="232F3E"/>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76C6FEAE-CF8F-3843-AC72-49AF717AA388}"/>
              </a:ext>
            </a:extLst>
          </p:cNvPr>
          <p:cNvCxnSpPr>
            <a:cxnSpLocks/>
          </p:cNvCxnSpPr>
          <p:nvPr userDrawn="1"/>
        </p:nvCxnSpPr>
        <p:spPr>
          <a:xfrm flipH="1">
            <a:off x="0" y="1082667"/>
            <a:ext cx="12192000" cy="0"/>
          </a:xfrm>
          <a:prstGeom prst="line">
            <a:avLst/>
          </a:prstGeom>
          <a:solidFill>
            <a:srgbClr val="232F3E"/>
          </a:solidFill>
          <a:ln w="57150" cap="flat" cmpd="sng" algn="ctr">
            <a:gradFill flip="none" rotWithShape="1">
              <a:gsLst>
                <a:gs pos="21000">
                  <a:schemeClr val="accent2"/>
                </a:gs>
                <a:gs pos="85000">
                  <a:schemeClr val="accent4"/>
                </a:gs>
              </a:gsLst>
              <a:lin ang="0" scaled="1"/>
              <a:tileRect/>
            </a:gradFill>
            <a:prstDash val="solid"/>
            <a:tailEnd type="none"/>
          </a:ln>
          <a:effectLst/>
        </p:spPr>
      </p:cxnSp>
    </p:spTree>
    <p:extLst>
      <p:ext uri="{BB962C8B-B14F-4D97-AF65-F5344CB8AC3E}">
        <p14:creationId xmlns:p14="http://schemas.microsoft.com/office/powerpoint/2010/main" val="111151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6" y="289511"/>
            <a:ext cx="11655204" cy="899665"/>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69875" y="1189176"/>
            <a:ext cx="5715000" cy="2503827"/>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10079" y="1189176"/>
            <a:ext cx="5715000" cy="2503827"/>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16168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HeaderVersion2">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63C40C-65D6-43B9-9CA7-C72FC88C03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2971"/>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600" y="2377440"/>
            <a:ext cx="6705600" cy="1625599"/>
          </a:xfrm>
        </p:spPr>
        <p:txBody>
          <a:bodyPr anchor="t"/>
          <a:lstStyle>
            <a:lvl1pPr>
              <a:defRPr sz="4400"/>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3" name="Date Placeholder 2">
            <a:extLst>
              <a:ext uri="{FF2B5EF4-FFF2-40B4-BE49-F238E27FC236}">
                <a16:creationId xmlns:a16="http://schemas.microsoft.com/office/drawing/2014/main" id="{5C030F6B-FC0A-924B-9EA8-2BB9B2CC7E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9C9F2F-AFBC-4EE2-88C5-E9502DB26119}"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6549344F-8FC9-6C44-90AC-3F629F980E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A7029803-42D7-A244-9477-DD91AA020F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0" name="Picture 2" descr="Using machine learning to tackle the world&amp;#39;s biggest problems | VentureBeat">
            <a:extLst>
              <a:ext uri="{FF2B5EF4-FFF2-40B4-BE49-F238E27FC236}">
                <a16:creationId xmlns:a16="http://schemas.microsoft.com/office/drawing/2014/main" id="{D1CE7A05-9BA3-402C-9CAF-92B4EF9D5298}"/>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595295" y="6283208"/>
            <a:ext cx="798076" cy="22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3223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868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888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428566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3030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39841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a:xfrm>
            <a:off x="525966" y="342899"/>
            <a:ext cx="10972800" cy="609601"/>
          </a:xfrm>
        </p:spPr>
        <p:txBody>
          <a:bodyPr/>
          <a:lstStyle>
            <a:lvl1pPr>
              <a:defRPr sz="2800"/>
            </a:lvl1pPr>
          </a:lstStyle>
          <a:p>
            <a:r>
              <a:rPr lang="en-US" dirty="0"/>
              <a:t>Title and table layout</a:t>
            </a:r>
          </a:p>
        </p:txBody>
      </p:sp>
    </p:spTree>
    <p:extLst>
      <p:ext uri="{BB962C8B-B14F-4D97-AF65-F5344CB8AC3E}">
        <p14:creationId xmlns:p14="http://schemas.microsoft.com/office/powerpoint/2010/main" val="19956405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69875" y="289511"/>
            <a:ext cx="11652356" cy="899665"/>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79"/>
            <a:ext cx="11652356" cy="2316532"/>
          </a:xfrm>
          <a:prstGeom prst="rect">
            <a:avLst/>
          </a:prstGeom>
        </p:spPr>
        <p:txBody>
          <a:bodyPr vert="horz" wrap="square" lIns="182880" tIns="146304" rIns="182880" bIns="146304" rtlCol="0">
            <a:spAutoFit/>
          </a:bodyPr>
          <a:lstStyle>
            <a:lvl1pPr>
              <a:spcAft>
                <a:spcPts val="667"/>
              </a:spcAft>
              <a:defRPr/>
            </a:lvl1pPr>
            <a:lvl2pPr>
              <a:spcAft>
                <a:spcPts val="667"/>
              </a:spcAft>
              <a:defRPr/>
            </a:lvl2pPr>
            <a:lvl3pPr>
              <a:spcAft>
                <a:spcPts val="667"/>
              </a:spcAft>
              <a:defRPr/>
            </a:lvl3pPr>
            <a:lvl4pPr>
              <a:spcAft>
                <a:spcPts val="667"/>
              </a:spcAft>
              <a:defRPr/>
            </a:lvl4pPr>
            <a:lvl5pPr>
              <a:spcAft>
                <a:spcPts val="667"/>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893290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22891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0497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142330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HeaderVersion3">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620CA3-C3D8-47D2-8499-ADB14419D9E3}"/>
              </a:ext>
            </a:extLst>
          </p:cNvPr>
          <p:cNvPicPr>
            <a:picLocks/>
          </p:cNvPicPr>
          <p:nvPr userDrawn="1"/>
        </p:nvPicPr>
        <p:blipFill>
          <a:blip r:embed="rId2">
            <a:extLst>
              <a:ext uri="{28A0092B-C50C-407E-A947-70E740481C1C}">
                <a14:useLocalDpi xmlns:a14="http://schemas.microsoft.com/office/drawing/2010/main" val="0"/>
              </a:ext>
            </a:extLst>
          </a:blip>
          <a:srcRect/>
          <a:stretch/>
        </p:blipFill>
        <p:spPr bwMode="ltGray">
          <a:xfrm>
            <a:off x="-1" y="0"/>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600" y="2377440"/>
            <a:ext cx="6705600" cy="1625599"/>
          </a:xfrm>
        </p:spPr>
        <p:txBody>
          <a:bodyPr anchor="t"/>
          <a:lstStyle>
            <a:lvl1pPr>
              <a:defRPr sz="44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r>
              <a:rPr kumimoji="0" lang="en-US" sz="600" b="0" i="0" u="none" strike="noStrike" kern="1200" cap="none" spc="0" normalizeH="0" baseline="0" noProof="0" dirty="0">
                <a:ln>
                  <a:noFill/>
                </a:ln>
                <a:solidFill>
                  <a:srgbClr val="FFFFFF"/>
                </a:solidFill>
                <a:effectLst/>
                <a:uLnTx/>
                <a:uFillTx/>
                <a:latin typeface="Amazon Ember"/>
                <a:ea typeface="+mn-ea"/>
                <a:cs typeface="+mn-cs"/>
              </a:rPr>
              <a:t>.</a:t>
            </a:r>
          </a:p>
        </p:txBody>
      </p:sp>
      <p:sp>
        <p:nvSpPr>
          <p:cNvPr id="3" name="Date Placeholder 2">
            <a:extLst>
              <a:ext uri="{FF2B5EF4-FFF2-40B4-BE49-F238E27FC236}">
                <a16:creationId xmlns:a16="http://schemas.microsoft.com/office/drawing/2014/main" id="{D424B128-3EE0-CF41-AFE8-BE78E2D5A28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28AE539-F4B4-4E14-AA49-0CAC54BCCC4E}"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063A6D63-D316-3743-9E19-1AD97CA0B2A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9B09CFD5-CA68-9A4F-A271-166BC5EB6E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9" name="Picture 2" descr="Using machine learning to tackle the world&amp;#39;s biggest problems | VentureBeat">
            <a:extLst>
              <a:ext uri="{FF2B5EF4-FFF2-40B4-BE49-F238E27FC236}">
                <a16:creationId xmlns:a16="http://schemas.microsoft.com/office/drawing/2014/main" id="{5C9F642E-78E3-40DB-8970-40514249D609}"/>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595295" y="6283208"/>
            <a:ext cx="798076" cy="22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339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71718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339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74824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48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25002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07065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5910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42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81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31578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20F6D0F-B00C-4488-B1C2-2E4B705625D4}"/>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a:p>
            <a:pPr lvl="1"/>
            <a:endParaRPr lang="en-US" dirty="0"/>
          </a:p>
        </p:txBody>
      </p:sp>
      <p:sp>
        <p:nvSpPr>
          <p:cNvPr id="2" name="Title 1">
            <a:extLst>
              <a:ext uri="{FF2B5EF4-FFF2-40B4-BE49-F238E27FC236}">
                <a16:creationId xmlns:a16="http://schemas.microsoft.com/office/drawing/2014/main" id="{833C33AB-9594-4983-B9F9-6E0A6C44C7C4}"/>
              </a:ext>
            </a:extLst>
          </p:cNvPr>
          <p:cNvSpPr>
            <a:spLocks noGrp="1"/>
          </p:cNvSpPr>
          <p:nvPr>
            <p:ph type="title" hasCustomPrompt="1"/>
          </p:nvPr>
        </p:nvSpPr>
        <p:spPr/>
        <p:txBody>
          <a:bodyPr vert="horz" lIns="0" tIns="45720" rIns="91440" bIns="45720" rtlCol="0" anchor="b" anchorCtr="0">
            <a:noAutofit/>
          </a:bodyPr>
          <a:lstStyle>
            <a:lvl1pPr>
              <a:defRPr lang="en-US" dirty="0"/>
            </a:lvl1pPr>
          </a:lstStyle>
          <a:p>
            <a:pPr lvl="0"/>
            <a:r>
              <a:rPr lang="en-US" dirty="0"/>
              <a:t>Two-column layout</a:t>
            </a:r>
          </a:p>
        </p:txBody>
      </p:sp>
      <p:sp>
        <p:nvSpPr>
          <p:cNvPr id="3" name="Content Placeholder 2">
            <a:extLst>
              <a:ext uri="{FF2B5EF4-FFF2-40B4-BE49-F238E27FC236}">
                <a16:creationId xmlns:a16="http://schemas.microsoft.com/office/drawing/2014/main" id="{CB229B46-A384-45C4-A7BA-8F3730F4945F}"/>
              </a:ext>
            </a:extLst>
          </p:cNvPr>
          <p:cNvSpPr>
            <a:spLocks noGrp="1"/>
          </p:cNvSpPr>
          <p:nvPr>
            <p:ph sz="half" idx="1" hasCustomPrompt="1"/>
          </p:nvPr>
        </p:nvSpPr>
        <p:spPr>
          <a:xfrm>
            <a:off x="609600" y="2039935"/>
            <a:ext cx="5157788" cy="4149728"/>
          </a:xfrm>
        </p:spPr>
        <p:txBody>
          <a:bodyPr lIns="0"/>
          <a:lstStyle>
            <a:lvl1pPr marL="0" indent="0">
              <a:spcAft>
                <a:spcPts val="1800"/>
              </a:spcAft>
              <a:buNone/>
              <a:defRPr sz="2000"/>
            </a:lvl1pPr>
          </a:lstStyle>
          <a:p>
            <a:pPr lvl="0"/>
            <a:r>
              <a:rPr lang="en-US" dirty="0"/>
              <a:t>Enter text</a:t>
            </a:r>
          </a:p>
        </p:txBody>
      </p:sp>
      <p:sp>
        <p:nvSpPr>
          <p:cNvPr id="4" name="Content Placeholder 3">
            <a:extLst>
              <a:ext uri="{FF2B5EF4-FFF2-40B4-BE49-F238E27FC236}">
                <a16:creationId xmlns:a16="http://schemas.microsoft.com/office/drawing/2014/main" id="{998C7A7E-2A85-4B33-B617-143D10EBF1F9}"/>
              </a:ext>
            </a:extLst>
          </p:cNvPr>
          <p:cNvSpPr>
            <a:spLocks noGrp="1"/>
          </p:cNvSpPr>
          <p:nvPr>
            <p:ph sz="half" idx="2" hasCustomPrompt="1"/>
          </p:nvPr>
        </p:nvSpPr>
        <p:spPr>
          <a:xfrm>
            <a:off x="6172200" y="2039935"/>
            <a:ext cx="5410200" cy="4149726"/>
          </a:xfrm>
        </p:spPr>
        <p:txBody>
          <a:bodyPr lIns="0"/>
          <a:lstStyle>
            <a:lvl1pPr marL="0" indent="0">
              <a:spcAft>
                <a:spcPts val="1800"/>
              </a:spcAft>
              <a:buNone/>
              <a:defRPr sz="2000"/>
            </a:lvl1pPr>
          </a:lstStyle>
          <a:p>
            <a:pPr lvl="0"/>
            <a:r>
              <a:rPr lang="en-US" dirty="0"/>
              <a:t>Enter text</a:t>
            </a:r>
          </a:p>
        </p:txBody>
      </p:sp>
      <p:sp>
        <p:nvSpPr>
          <p:cNvPr id="5" name="Date Placeholder 4">
            <a:extLst>
              <a:ext uri="{FF2B5EF4-FFF2-40B4-BE49-F238E27FC236}">
                <a16:creationId xmlns:a16="http://schemas.microsoft.com/office/drawing/2014/main" id="{58E26799-E40A-FF40-825F-B57C58C06DC3}"/>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686EB8-933A-4EA8-843B-79A3AAE08196}"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2E2C241C-33BD-E54E-86D9-17347A85316E}"/>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17DBD263-9859-D042-9025-9D6F3D7D50E0}"/>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8302423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07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03463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84281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78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39887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683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4376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86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228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75023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image" Target="../media/image15.pn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theme" Target="../theme/theme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image" Target="../media/image36.png"/><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image" Target="../media/image41.png"/><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image" Target="../media/image40.jp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theme" Target="../theme/theme3.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8"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50" Type="http://schemas.openxmlformats.org/officeDocument/2006/relationships/slideLayout" Target="../slideLayouts/slideLayout158.xml"/><Relationship Id="rId55" Type="http://schemas.openxmlformats.org/officeDocument/2006/relationships/slideLayout" Target="../slideLayouts/slideLayout163.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3" Type="http://schemas.openxmlformats.org/officeDocument/2006/relationships/slideLayout" Target="../slideLayouts/slideLayout161.xml"/><Relationship Id="rId58" Type="http://schemas.openxmlformats.org/officeDocument/2006/relationships/slideLayout" Target="../slideLayouts/slideLayout166.xml"/><Relationship Id="rId5" Type="http://schemas.openxmlformats.org/officeDocument/2006/relationships/slideLayout" Target="../slideLayouts/slideLayout113.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56" Type="http://schemas.openxmlformats.org/officeDocument/2006/relationships/slideLayout" Target="../slideLayouts/slideLayout164.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59" Type="http://schemas.openxmlformats.org/officeDocument/2006/relationships/theme" Target="../theme/theme4.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54" Type="http://schemas.openxmlformats.org/officeDocument/2006/relationships/slideLayout" Target="../slideLayouts/slideLayout162.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 Id="rId57" Type="http://schemas.openxmlformats.org/officeDocument/2006/relationships/slideLayout" Target="../slideLayouts/slideLayout165.xml"/><Relationship Id="rId10" Type="http://schemas.openxmlformats.org/officeDocument/2006/relationships/slideLayout" Target="../slideLayouts/slideLayout118.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slideLayout" Target="../slideLayouts/slideLayout160.xml"/><Relationship Id="rId60" Type="http://schemas.openxmlformats.org/officeDocument/2006/relationships/image" Target="../media/image3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descr="Using machine learning to tackle the world&amp;#39;s biggest problems | VentureBeat">
            <a:extLst>
              <a:ext uri="{FF2B5EF4-FFF2-40B4-BE49-F238E27FC236}">
                <a16:creationId xmlns:a16="http://schemas.microsoft.com/office/drawing/2014/main" id="{CC901186-5B1D-4788-8B4B-F90733E02251}"/>
              </a:ext>
            </a:extLst>
          </p:cNvPr>
          <p:cNvPicPr>
            <a:picLocks noChangeAspect="1" noChangeArrowheads="1"/>
          </p:cNvPicPr>
          <p:nvPr userDrawn="1"/>
        </p:nvPicPr>
        <p:blipFill>
          <a:blip r:embed="rId44">
            <a:extLst>
              <a:ext uri="{28A0092B-C50C-407E-A947-70E740481C1C}">
                <a14:useLocalDpi xmlns:a14="http://schemas.microsoft.com/office/drawing/2010/main" val="0"/>
              </a:ext>
            </a:extLst>
          </a:blip>
          <a:srcRect/>
          <a:stretch>
            <a:fillRect/>
          </a:stretch>
        </p:blipFill>
        <p:spPr bwMode="auto">
          <a:xfrm>
            <a:off x="595295" y="6283208"/>
            <a:ext cx="798076" cy="2287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2F73374A-1D85-4AF4-93EB-177AFDFEB932}"/>
              </a:ext>
            </a:extLst>
          </p:cNvPr>
          <p:cNvSpPr>
            <a:spLocks noGrp="1"/>
          </p:cNvSpPr>
          <p:nvPr>
            <p:ph type="title"/>
          </p:nvPr>
        </p:nvSpPr>
        <p:spPr>
          <a:xfrm>
            <a:off x="609600" y="914400"/>
            <a:ext cx="10972800" cy="609601"/>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529F94A6-4861-47A6-BF4F-FA44CC1AC184}"/>
              </a:ext>
            </a:extLst>
          </p:cNvPr>
          <p:cNvSpPr>
            <a:spLocks noGrp="1"/>
          </p:cNvSpPr>
          <p:nvPr>
            <p:ph type="body" idx="1"/>
          </p:nvPr>
        </p:nvSpPr>
        <p:spPr>
          <a:xfrm>
            <a:off x="609600" y="2019300"/>
            <a:ext cx="10972800" cy="4191000"/>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372C8A-E0E8-4838-86E4-323ED3D5C715}"/>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1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49A42E8C-9050-4E5C-9A6E-BDEAF597EE3E}"/>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76010534-7DDF-46A1-99EF-4E3A14AD3E0B}"/>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BA3EC4A3-BB2A-4888-85C4-CCFE111A6523}"/>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341933507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4" r:id="rId36"/>
    <p:sldLayoutId id="2147483835" r:id="rId37"/>
    <p:sldLayoutId id="2147483836" r:id="rId38"/>
    <p:sldLayoutId id="2147483840" r:id="rId39"/>
    <p:sldLayoutId id="2147483841" r:id="rId40"/>
    <p:sldLayoutId id="2147483842" r:id="rId41"/>
    <p:sldLayoutId id="2147483914" r:id="rId42"/>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orient="horz" pos="312">
          <p15:clr>
            <a:srgbClr val="F26B43"/>
          </p15:clr>
        </p15:guide>
        <p15:guide id="3" pos="7296">
          <p15:clr>
            <a:srgbClr val="F26B43"/>
          </p15:clr>
        </p15:guide>
        <p15:guide id="4" orient="horz" pos="3912">
          <p15:clr>
            <a:srgbClr val="F26B43"/>
          </p15:clr>
        </p15:guide>
        <p15:guide id="5" orient="horz" pos="576">
          <p15:clr>
            <a:srgbClr val="F26B43"/>
          </p15:clr>
        </p15:guide>
        <p15:guide id="6" orient="horz" pos="960">
          <p15:clr>
            <a:srgbClr val="F26B43"/>
          </p15:clr>
        </p15:guide>
        <p15:guide id="7" orient="horz" pos="1272">
          <p15:clr>
            <a:srgbClr val="F26B43"/>
          </p15:clr>
        </p15:guide>
        <p15:guide id="8"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449053" y="6403251"/>
            <a:ext cx="5929575" cy="143565"/>
          </a:xfrm>
          <a:prstGeom prst="rect">
            <a:avLst/>
          </a:prstGeom>
          <a:noFill/>
        </p:spPr>
        <p:txBody>
          <a:bodyPr wrap="square" lIns="0" tIns="0" rIns="0" bIns="0"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sp>
        <p:nvSpPr>
          <p:cNvPr id="8" name="TextBox 7">
            <a:extLst>
              <a:ext uri="{FF2B5EF4-FFF2-40B4-BE49-F238E27FC236}">
                <a16:creationId xmlns:a16="http://schemas.microsoft.com/office/drawing/2014/main" id="{7E98021C-662C-EC4A-A6E9-E0424339131D}"/>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a:extLst>
              <a:ext uri="{FF2B5EF4-FFF2-40B4-BE49-F238E27FC236}">
                <a16:creationId xmlns:a16="http://schemas.microsoft.com/office/drawing/2014/main" id="{6711A4DA-8278-C443-B52F-DB74B2F5C9CF}"/>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0944872" y="6403251"/>
            <a:ext cx="798076" cy="224079"/>
          </a:xfrm>
          <a:prstGeom prst="rect">
            <a:avLst/>
          </a:prstGeom>
        </p:spPr>
      </p:pic>
    </p:spTree>
    <p:extLst>
      <p:ext uri="{BB962C8B-B14F-4D97-AF65-F5344CB8AC3E}">
        <p14:creationId xmlns:p14="http://schemas.microsoft.com/office/powerpoint/2010/main" val="904753210"/>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7" r:id="rId26"/>
    <p:sldLayoutId id="2147483908" r:id="rId27"/>
    <p:sldLayoutId id="2147483910" r:id="rId28"/>
    <p:sldLayoutId id="2147483949" r:id="rId29"/>
    <p:sldLayoutId id="2147483950" r:id="rId30"/>
    <p:sldLayoutId id="2147483951" r:id="rId31"/>
    <p:sldLayoutId id="2147483952" r:id="rId32"/>
    <p:sldLayoutId id="2147483953" r:id="rId33"/>
    <p:sldLayoutId id="2147483954" r:id="rId34"/>
    <p:sldLayoutId id="2147483955" r:id="rId35"/>
    <p:sldLayoutId id="2147483957" r:id="rId36"/>
  </p:sldLayoutIdLst>
  <p:transition>
    <p:fade/>
  </p:transition>
  <p:txStyles>
    <p:titleStyle>
      <a:lvl1pPr algn="l" defTabSz="609576" rtl="0" eaLnBrk="1" latinLnBrk="0" hangingPunct="1">
        <a:spcBef>
          <a:spcPct val="0"/>
        </a:spcBef>
        <a:buNone/>
        <a:defRPr sz="3167"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36">
          <p15:clr>
            <a:srgbClr val="F26B43"/>
          </p15:clr>
        </p15:guide>
        <p15:guide id="5" pos="8856">
          <p15:clr>
            <a:srgbClr val="F26B43"/>
          </p15:clr>
        </p15:guide>
        <p15:guide id="6" orient="horz" pos="10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9/7/23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3"/>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4"/>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681189913"/>
      </p:ext>
    </p:extLst>
  </p:cSld>
  <p:clrMap bg1="dk1" tx1="lt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 id="2147483935" r:id="rId19"/>
    <p:sldLayoutId id="2147483936" r:id="rId20"/>
    <p:sldLayoutId id="2147483937" r:id="rId21"/>
    <p:sldLayoutId id="2147483938" r:id="rId22"/>
    <p:sldLayoutId id="2147483939" r:id="rId23"/>
    <p:sldLayoutId id="2147483940" r:id="rId24"/>
    <p:sldLayoutId id="2147483941" r:id="rId25"/>
    <p:sldLayoutId id="2147483942" r:id="rId26"/>
    <p:sldLayoutId id="2147483943" r:id="rId27"/>
    <p:sldLayoutId id="2147483944" r:id="rId28"/>
    <p:sldLayoutId id="2147483945" r:id="rId29"/>
    <p:sldLayoutId id="2147483946"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9/7/23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1095155393"/>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 id="2147483991" r:id="rId33"/>
    <p:sldLayoutId id="2147483992" r:id="rId34"/>
    <p:sldLayoutId id="2147483993" r:id="rId35"/>
    <p:sldLayoutId id="2147483994" r:id="rId36"/>
    <p:sldLayoutId id="2147483995" r:id="rId37"/>
    <p:sldLayoutId id="2147483996" r:id="rId38"/>
    <p:sldLayoutId id="2147483997" r:id="rId39"/>
    <p:sldLayoutId id="2147483998" r:id="rId40"/>
    <p:sldLayoutId id="2147483999" r:id="rId41"/>
    <p:sldLayoutId id="2147484000" r:id="rId42"/>
    <p:sldLayoutId id="2147484001" r:id="rId43"/>
    <p:sldLayoutId id="2147484002" r:id="rId44"/>
    <p:sldLayoutId id="2147484003" r:id="rId45"/>
    <p:sldLayoutId id="2147484004" r:id="rId46"/>
    <p:sldLayoutId id="2147484005" r:id="rId47"/>
    <p:sldLayoutId id="2147484006" r:id="rId48"/>
    <p:sldLayoutId id="2147484007" r:id="rId49"/>
    <p:sldLayoutId id="2147484008" r:id="rId50"/>
    <p:sldLayoutId id="2147484009" r:id="rId51"/>
    <p:sldLayoutId id="2147484010" r:id="rId52"/>
    <p:sldLayoutId id="2147484011" r:id="rId53"/>
    <p:sldLayoutId id="2147484012" r:id="rId54"/>
    <p:sldLayoutId id="2147484013" r:id="rId55"/>
    <p:sldLayoutId id="2147484014" r:id="rId56"/>
    <p:sldLayoutId id="2147484015" r:id="rId57"/>
    <p:sldLayoutId id="2147484016"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165.xml"/></Relationships>
</file>

<file path=ppt/slides/_rels/slide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0.xml"/></Relationships>
</file>

<file path=ppt/slides/_rels/slide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120.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svg"/><Relationship Id="rId7" Type="http://schemas.openxmlformats.org/officeDocument/2006/relationships/image" Target="../media/image88.svg"/><Relationship Id="rId2" Type="http://schemas.openxmlformats.org/officeDocument/2006/relationships/image" Target="../media/image83.png"/><Relationship Id="rId1" Type="http://schemas.openxmlformats.org/officeDocument/2006/relationships/slideLayout" Target="../slideLayouts/slideLayout120.xml"/><Relationship Id="rId6" Type="http://schemas.openxmlformats.org/officeDocument/2006/relationships/image" Target="../media/image87.png"/><Relationship Id="rId5" Type="http://schemas.openxmlformats.org/officeDocument/2006/relationships/image" Target="../media/image86.svg"/><Relationship Id="rId10" Type="http://schemas.openxmlformats.org/officeDocument/2006/relationships/image" Target="../media/image82.png"/><Relationship Id="rId4" Type="http://schemas.openxmlformats.org/officeDocument/2006/relationships/image" Target="../media/image85.png"/><Relationship Id="rId9" Type="http://schemas.openxmlformats.org/officeDocument/2006/relationships/image" Target="../media/image90.svg"/></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0.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wchase17/langchain" TargetMode="External"/><Relationship Id="rId2" Type="http://schemas.openxmlformats.org/officeDocument/2006/relationships/notesSlide" Target="../notesSlides/notesSlide7.xml"/><Relationship Id="rId1" Type="http://schemas.openxmlformats.org/officeDocument/2006/relationships/slideLayout" Target="../slideLayouts/slideLayout120.xml"/><Relationship Id="rId6" Type="http://schemas.openxmlformats.org/officeDocument/2006/relationships/hyperlink" Target="https://github.com/3coins/langchain-aws-template" TargetMode="External"/><Relationship Id="rId5" Type="http://schemas.openxmlformats.org/officeDocument/2006/relationships/hyperlink" Target="https://aws.amazon.com/blogs/machine-learning/question-answering-using-retrieval-augmented-generation-with-foundation-models-in-amazon-sagemaker-jumpstart/" TargetMode="External"/><Relationship Id="rId4" Type="http://schemas.openxmlformats.org/officeDocument/2006/relationships/hyperlink" Target="https://github.com/aws-samples/amazon-bedrock-worksho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xml"/><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121.xml"/><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120.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0.xml"/></Relationships>
</file>

<file path=ppt/slides/_rels/slide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0.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C810-FA52-95C1-41C0-90C29DCF8C22}"/>
              </a:ext>
            </a:extLst>
          </p:cNvPr>
          <p:cNvSpPr>
            <a:spLocks noGrp="1"/>
          </p:cNvSpPr>
          <p:nvPr>
            <p:ph type="ctrTitle"/>
          </p:nvPr>
        </p:nvSpPr>
        <p:spPr>
          <a:xfrm>
            <a:off x="609598" y="2126159"/>
            <a:ext cx="6809297" cy="757130"/>
          </a:xfrm>
        </p:spPr>
        <p:txBody>
          <a:bodyPr/>
          <a:lstStyle/>
          <a:p>
            <a:r>
              <a:rPr lang="en-US" dirty="0" err="1"/>
              <a:t>LangChain</a:t>
            </a:r>
            <a:r>
              <a:rPr lang="en-US" dirty="0"/>
              <a:t> on AWS</a:t>
            </a:r>
          </a:p>
        </p:txBody>
      </p:sp>
      <p:sp>
        <p:nvSpPr>
          <p:cNvPr id="3" name="Subtitle 2">
            <a:extLst>
              <a:ext uri="{FF2B5EF4-FFF2-40B4-BE49-F238E27FC236}">
                <a16:creationId xmlns:a16="http://schemas.microsoft.com/office/drawing/2014/main" id="{F3FF20F8-7ABE-6CC3-5A58-D29407F9434D}"/>
              </a:ext>
            </a:extLst>
          </p:cNvPr>
          <p:cNvSpPr>
            <a:spLocks noGrp="1"/>
          </p:cNvSpPr>
          <p:nvPr>
            <p:ph type="subTitle" idx="1"/>
          </p:nvPr>
        </p:nvSpPr>
        <p:spPr>
          <a:xfrm>
            <a:off x="609597" y="2906719"/>
            <a:ext cx="7770831" cy="978729"/>
          </a:xfrm>
        </p:spPr>
        <p:txBody>
          <a:bodyPr/>
          <a:lstStyle/>
          <a:p>
            <a:r>
              <a:rPr lang="en-US" dirty="0"/>
              <a:t>Build generative AI applications faster using open source framework</a:t>
            </a:r>
          </a:p>
        </p:txBody>
      </p:sp>
      <p:sp>
        <p:nvSpPr>
          <p:cNvPr id="10" name="Text Placeholder 9">
            <a:extLst>
              <a:ext uri="{FF2B5EF4-FFF2-40B4-BE49-F238E27FC236}">
                <a16:creationId xmlns:a16="http://schemas.microsoft.com/office/drawing/2014/main" id="{F6E5B97A-033C-101C-4E91-4F17C82B1069}"/>
              </a:ext>
            </a:extLst>
          </p:cNvPr>
          <p:cNvSpPr>
            <a:spLocks noGrp="1"/>
          </p:cNvSpPr>
          <p:nvPr>
            <p:ph type="body" sz="quarter" idx="11"/>
          </p:nvPr>
        </p:nvSpPr>
        <p:spPr/>
        <p:txBody>
          <a:bodyPr/>
          <a:lstStyle/>
          <a:p>
            <a:r>
              <a:rPr lang="en-US" dirty="0"/>
              <a:t>Mani Khanuja</a:t>
            </a:r>
          </a:p>
        </p:txBody>
      </p:sp>
      <p:sp>
        <p:nvSpPr>
          <p:cNvPr id="11" name="Text Placeholder 10">
            <a:extLst>
              <a:ext uri="{FF2B5EF4-FFF2-40B4-BE49-F238E27FC236}">
                <a16:creationId xmlns:a16="http://schemas.microsoft.com/office/drawing/2014/main" id="{9515F769-34F6-C964-E345-2B57EC2A43C0}"/>
              </a:ext>
            </a:extLst>
          </p:cNvPr>
          <p:cNvSpPr>
            <a:spLocks noGrp="1"/>
          </p:cNvSpPr>
          <p:nvPr>
            <p:ph type="body" sz="quarter" idx="12"/>
          </p:nvPr>
        </p:nvSpPr>
        <p:spPr>
          <a:xfrm>
            <a:off x="609598" y="4762500"/>
            <a:ext cx="3797302" cy="574003"/>
          </a:xfrm>
        </p:spPr>
        <p:txBody>
          <a:bodyPr/>
          <a:lstStyle/>
          <a:p>
            <a:r>
              <a:rPr lang="en-US" dirty="0"/>
              <a:t>Tech Lead – Generative AI Specialists</a:t>
            </a:r>
          </a:p>
          <a:p>
            <a:r>
              <a:rPr lang="en-US" dirty="0"/>
              <a:t>Amazon Web Services</a:t>
            </a:r>
          </a:p>
        </p:txBody>
      </p:sp>
      <p:pic>
        <p:nvPicPr>
          <p:cNvPr id="4" name="Picture 3">
            <a:extLst>
              <a:ext uri="{FF2B5EF4-FFF2-40B4-BE49-F238E27FC236}">
                <a16:creationId xmlns:a16="http://schemas.microsoft.com/office/drawing/2014/main" id="{2C200A28-5105-EB6C-3928-02F9600EA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0" y="1714500"/>
            <a:ext cx="4851400" cy="3048000"/>
          </a:xfrm>
          <a:prstGeom prst="rect">
            <a:avLst/>
          </a:prstGeom>
        </p:spPr>
      </p:pic>
    </p:spTree>
    <p:extLst>
      <p:ext uri="{BB962C8B-B14F-4D97-AF65-F5344CB8AC3E}">
        <p14:creationId xmlns:p14="http://schemas.microsoft.com/office/powerpoint/2010/main" val="40843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p:txBody>
          <a:bodyPr/>
          <a:lstStyle/>
          <a:p>
            <a:r>
              <a:rPr lang="en-US" dirty="0"/>
              <a:t>AWS Lambda integration with </a:t>
            </a:r>
            <a:r>
              <a:rPr lang="en-US" dirty="0" err="1"/>
              <a:t>LangChain</a:t>
            </a:r>
            <a:r>
              <a:rPr lang="en-US" dirty="0"/>
              <a:t> agents</a:t>
            </a:r>
          </a:p>
        </p:txBody>
      </p:sp>
      <p:sp>
        <p:nvSpPr>
          <p:cNvPr id="8" name="Text Placeholder 7">
            <a:extLst>
              <a:ext uri="{FF2B5EF4-FFF2-40B4-BE49-F238E27FC236}">
                <a16:creationId xmlns:a16="http://schemas.microsoft.com/office/drawing/2014/main" id="{F224DAF8-346D-7A4A-73C9-BB3D625B8A3E}"/>
              </a:ext>
            </a:extLst>
          </p:cNvPr>
          <p:cNvSpPr>
            <a:spLocks noGrp="1"/>
          </p:cNvSpPr>
          <p:nvPr>
            <p:ph type="body" sz="quarter" idx="10"/>
          </p:nvPr>
        </p:nvSpPr>
        <p:spPr/>
        <p:txBody>
          <a:bodyPr/>
          <a:lstStyle/>
          <a:p>
            <a:r>
              <a:rPr lang="en-US" dirty="0"/>
              <a:t>Write natural language descriptions for AWS lambdas functions that agents can leverage</a:t>
            </a:r>
          </a:p>
        </p:txBody>
      </p:sp>
      <p:pic>
        <p:nvPicPr>
          <p:cNvPr id="3" name="Picture 2">
            <a:extLst>
              <a:ext uri="{FF2B5EF4-FFF2-40B4-BE49-F238E27FC236}">
                <a16:creationId xmlns:a16="http://schemas.microsoft.com/office/drawing/2014/main" id="{03AA0AC2-DD4D-FC71-21DA-819CE7F7E024}"/>
              </a:ext>
            </a:extLst>
          </p:cNvPr>
          <p:cNvPicPr>
            <a:picLocks noChangeAspect="1"/>
          </p:cNvPicPr>
          <p:nvPr/>
        </p:nvPicPr>
        <p:blipFill rotWithShape="1">
          <a:blip r:embed="rId2"/>
          <a:srcRect t="15781"/>
          <a:stretch/>
        </p:blipFill>
        <p:spPr>
          <a:xfrm>
            <a:off x="0" y="2222926"/>
            <a:ext cx="12192000" cy="4425537"/>
          </a:xfrm>
          <a:prstGeom prst="rect">
            <a:avLst/>
          </a:prstGeom>
        </p:spPr>
      </p:pic>
      <p:sp>
        <p:nvSpPr>
          <p:cNvPr id="4" name="Rectangle 3">
            <a:extLst>
              <a:ext uri="{FF2B5EF4-FFF2-40B4-BE49-F238E27FC236}">
                <a16:creationId xmlns:a16="http://schemas.microsoft.com/office/drawing/2014/main" id="{5AC498D7-7BA5-8DB1-535E-F6280F73D7CC}"/>
              </a:ext>
            </a:extLst>
          </p:cNvPr>
          <p:cNvSpPr/>
          <p:nvPr/>
        </p:nvSpPr>
        <p:spPr>
          <a:xfrm>
            <a:off x="985650" y="3641132"/>
            <a:ext cx="2336800" cy="2032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Rectangle 4">
            <a:extLst>
              <a:ext uri="{FF2B5EF4-FFF2-40B4-BE49-F238E27FC236}">
                <a16:creationId xmlns:a16="http://schemas.microsoft.com/office/drawing/2014/main" id="{3466C5EC-A5AD-2B4E-F988-50916B2D9C60}"/>
              </a:ext>
            </a:extLst>
          </p:cNvPr>
          <p:cNvSpPr/>
          <p:nvPr/>
        </p:nvSpPr>
        <p:spPr>
          <a:xfrm>
            <a:off x="422896" y="5424338"/>
            <a:ext cx="8953500" cy="1778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EE519AD5-1F92-D0F9-C68A-E04920498245}"/>
              </a:ext>
            </a:extLst>
          </p:cNvPr>
          <p:cNvSpPr txBox="1"/>
          <p:nvPr/>
        </p:nvSpPr>
        <p:spPr>
          <a:xfrm>
            <a:off x="3065781" y="3850432"/>
            <a:ext cx="3124200" cy="261610"/>
          </a:xfrm>
          <a:prstGeom prst="rect">
            <a:avLst/>
          </a:prstGeom>
          <a:noFill/>
        </p:spPr>
        <p:txBody>
          <a:bodyPr wrap="square" lIns="0" rIns="0" rtlCol="0">
            <a:spAutoFit/>
          </a:bodyPr>
          <a:lstStyle/>
          <a:p>
            <a:pPr algn="l"/>
            <a:r>
              <a:rPr lang="en-US" sz="1100" dirty="0">
                <a:solidFill>
                  <a:schemeClr val="accent1"/>
                </a:solidFill>
              </a:rPr>
              <a:t>Existing AWS Lambda</a:t>
            </a:r>
          </a:p>
        </p:txBody>
      </p:sp>
      <p:cxnSp>
        <p:nvCxnSpPr>
          <p:cNvPr id="10" name="Straight Arrow Connector 9">
            <a:extLst>
              <a:ext uri="{FF2B5EF4-FFF2-40B4-BE49-F238E27FC236}">
                <a16:creationId xmlns:a16="http://schemas.microsoft.com/office/drawing/2014/main" id="{BA4B5738-CDA0-D317-95A1-8953D6B4A0DB}"/>
              </a:ext>
            </a:extLst>
          </p:cNvPr>
          <p:cNvCxnSpPr/>
          <p:nvPr/>
        </p:nvCxnSpPr>
        <p:spPr>
          <a:xfrm flipH="1" flipV="1">
            <a:off x="2510479" y="3850432"/>
            <a:ext cx="431800" cy="101600"/>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D9FADE-9D87-F983-9286-A440A0C5330E}"/>
              </a:ext>
            </a:extLst>
          </p:cNvPr>
          <p:cNvSpPr txBox="1"/>
          <p:nvPr/>
        </p:nvSpPr>
        <p:spPr>
          <a:xfrm>
            <a:off x="7540302" y="5674342"/>
            <a:ext cx="3124200" cy="261610"/>
          </a:xfrm>
          <a:prstGeom prst="rect">
            <a:avLst/>
          </a:prstGeom>
          <a:noFill/>
        </p:spPr>
        <p:txBody>
          <a:bodyPr wrap="square" lIns="0" rIns="0" rtlCol="0">
            <a:spAutoFit/>
          </a:bodyPr>
          <a:lstStyle/>
          <a:p>
            <a:pPr algn="l"/>
            <a:r>
              <a:rPr lang="en-US" sz="1100" dirty="0">
                <a:solidFill>
                  <a:schemeClr val="accent1"/>
                </a:solidFill>
              </a:rPr>
              <a:t>LLM Generated Input</a:t>
            </a:r>
          </a:p>
        </p:txBody>
      </p:sp>
      <p:cxnSp>
        <p:nvCxnSpPr>
          <p:cNvPr id="12" name="Straight Arrow Connector 11">
            <a:extLst>
              <a:ext uri="{FF2B5EF4-FFF2-40B4-BE49-F238E27FC236}">
                <a16:creationId xmlns:a16="http://schemas.microsoft.com/office/drawing/2014/main" id="{4792AC2D-4D7C-B6D0-2057-E9E6CCC1581F}"/>
              </a:ext>
            </a:extLst>
          </p:cNvPr>
          <p:cNvCxnSpPr/>
          <p:nvPr/>
        </p:nvCxnSpPr>
        <p:spPr>
          <a:xfrm flipH="1" flipV="1">
            <a:off x="6985000" y="5674342"/>
            <a:ext cx="431800" cy="101600"/>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CAFF7CFA-B3A3-6B85-C369-D1DA1432E17E}"/>
              </a:ext>
            </a:extLst>
          </p:cNvPr>
          <p:cNvSpPr/>
          <p:nvPr/>
        </p:nvSpPr>
        <p:spPr>
          <a:xfrm>
            <a:off x="2412638" y="4080367"/>
            <a:ext cx="1306286" cy="115574"/>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US" sz="1050" dirty="0" err="1">
                <a:solidFill>
                  <a:schemeClr val="tx1"/>
                </a:solidFill>
              </a:rPr>
              <a:t>xyz@example.com</a:t>
            </a:r>
            <a:endParaRPr lang="en-US" sz="1050" dirty="0">
              <a:solidFill>
                <a:schemeClr val="tx1"/>
              </a:solidFill>
            </a:endParaRPr>
          </a:p>
        </p:txBody>
      </p:sp>
    </p:spTree>
    <p:extLst>
      <p:ext uri="{BB962C8B-B14F-4D97-AF65-F5344CB8AC3E}">
        <p14:creationId xmlns:p14="http://schemas.microsoft.com/office/powerpoint/2010/main" val="26685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3C5BF9-24E8-4645-ACE8-48B5C0DB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41653"/>
          </a:xfrm>
          <a:prstGeom prst="rect">
            <a:avLst/>
          </a:prstGeom>
        </p:spPr>
      </p:pic>
      <p:sp>
        <p:nvSpPr>
          <p:cNvPr id="5" name="Title 1">
            <a:extLst>
              <a:ext uri="{FF2B5EF4-FFF2-40B4-BE49-F238E27FC236}">
                <a16:creationId xmlns:a16="http://schemas.microsoft.com/office/drawing/2014/main" id="{E99D44F5-8B0D-FC37-B99F-0F64DF242039}"/>
              </a:ext>
            </a:extLst>
          </p:cNvPr>
          <p:cNvSpPr txBox="1">
            <a:spLocks/>
          </p:cNvSpPr>
          <p:nvPr/>
        </p:nvSpPr>
        <p:spPr>
          <a:xfrm>
            <a:off x="0" y="2482587"/>
            <a:ext cx="12192000" cy="1892826"/>
          </a:xfrm>
          <a:prstGeom prst="rect">
            <a:avLst/>
          </a:prstGeom>
          <a:solidFill>
            <a:schemeClr val="bg2">
              <a:alpha val="70571"/>
            </a:schemeClr>
          </a:solidFill>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algn="ctr"/>
            <a:endParaRPr lang="en-US" sz="1400" dirty="0"/>
          </a:p>
          <a:p>
            <a:pPr algn="ctr"/>
            <a:r>
              <a:rPr lang="en-US" sz="4400" dirty="0"/>
              <a:t>Demo</a:t>
            </a:r>
          </a:p>
          <a:p>
            <a:pPr algn="ctr"/>
            <a:endParaRPr lang="en-US" sz="1600" dirty="0"/>
          </a:p>
          <a:p>
            <a:pPr algn="ctr"/>
            <a:r>
              <a:rPr lang="en-US" sz="1800" dirty="0"/>
              <a:t>Understand architecture for retrieval augmented generation including demo with Amazon Bedrock and </a:t>
            </a:r>
            <a:r>
              <a:rPr lang="en-US" sz="1800" dirty="0" err="1"/>
              <a:t>LangChain</a:t>
            </a:r>
            <a:r>
              <a:rPr lang="en-US" sz="1800" dirty="0"/>
              <a:t>.</a:t>
            </a:r>
          </a:p>
          <a:p>
            <a:pPr algn="ctr"/>
            <a:endParaRPr lang="en-US" sz="2000" dirty="0"/>
          </a:p>
        </p:txBody>
      </p:sp>
    </p:spTree>
    <p:extLst>
      <p:ext uri="{BB962C8B-B14F-4D97-AF65-F5344CB8AC3E}">
        <p14:creationId xmlns:p14="http://schemas.microsoft.com/office/powerpoint/2010/main" val="257813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9476-0A74-C4AD-D62B-0B938DAF5ED3}"/>
              </a:ext>
            </a:extLst>
          </p:cNvPr>
          <p:cNvSpPr>
            <a:spLocks noGrp="1"/>
          </p:cNvSpPr>
          <p:nvPr>
            <p:ph type="title"/>
          </p:nvPr>
        </p:nvSpPr>
        <p:spPr/>
        <p:txBody>
          <a:bodyPr/>
          <a:lstStyle/>
          <a:p>
            <a:r>
              <a:rPr lang="en-US" dirty="0"/>
              <a:t>Question answering</a:t>
            </a:r>
          </a:p>
        </p:txBody>
      </p:sp>
      <p:sp>
        <p:nvSpPr>
          <p:cNvPr id="3" name="Text Placeholder 2">
            <a:extLst>
              <a:ext uri="{FF2B5EF4-FFF2-40B4-BE49-F238E27FC236}">
                <a16:creationId xmlns:a16="http://schemas.microsoft.com/office/drawing/2014/main" id="{69517B2E-198E-E9E7-C28C-F3639C853504}"/>
              </a:ext>
            </a:extLst>
          </p:cNvPr>
          <p:cNvSpPr>
            <a:spLocks noGrp="1"/>
          </p:cNvSpPr>
          <p:nvPr>
            <p:ph type="body" sz="quarter" idx="10"/>
          </p:nvPr>
        </p:nvSpPr>
        <p:spPr/>
        <p:txBody>
          <a:bodyPr/>
          <a:lstStyle/>
          <a:p>
            <a:r>
              <a:rPr lang="en-US" dirty="0"/>
              <a:t>With context</a:t>
            </a:r>
          </a:p>
        </p:txBody>
      </p:sp>
      <p:sp>
        <p:nvSpPr>
          <p:cNvPr id="54" name="Document 53">
            <a:extLst>
              <a:ext uri="{FF2B5EF4-FFF2-40B4-BE49-F238E27FC236}">
                <a16:creationId xmlns:a16="http://schemas.microsoft.com/office/drawing/2014/main" id="{A15F22A4-1ABD-C9CD-0759-6ADD9B5F7D82}"/>
              </a:ext>
            </a:extLst>
          </p:cNvPr>
          <p:cNvSpPr/>
          <p:nvPr/>
        </p:nvSpPr>
        <p:spPr>
          <a:xfrm>
            <a:off x="8727722" y="2278453"/>
            <a:ext cx="1318375" cy="895340"/>
          </a:xfrm>
          <a:prstGeom prst="flowChartDocumen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45720" tIns="45720" rIns="45720" rtlCol="0" anchor="ctr"/>
          <a:lstStyle/>
          <a:p>
            <a:pPr algn="ctr"/>
            <a:endParaRPr lang="en-US" dirty="0">
              <a:solidFill>
                <a:schemeClr val="bg1"/>
              </a:solidFill>
            </a:endParaRPr>
          </a:p>
        </p:txBody>
      </p:sp>
      <p:sp>
        <p:nvSpPr>
          <p:cNvPr id="55" name="TextBox 54">
            <a:extLst>
              <a:ext uri="{FF2B5EF4-FFF2-40B4-BE49-F238E27FC236}">
                <a16:creationId xmlns:a16="http://schemas.microsoft.com/office/drawing/2014/main" id="{04BDA6C3-1482-D9D1-7A07-6D8B48DB62ED}"/>
              </a:ext>
            </a:extLst>
          </p:cNvPr>
          <p:cNvSpPr txBox="1"/>
          <p:nvPr/>
        </p:nvSpPr>
        <p:spPr>
          <a:xfrm>
            <a:off x="5149426" y="3615797"/>
            <a:ext cx="1893147" cy="646331"/>
          </a:xfrm>
          <a:prstGeom prst="rect">
            <a:avLst/>
          </a:prstGeom>
          <a:noFill/>
        </p:spPr>
        <p:txBody>
          <a:bodyPr wrap="none" lIns="0" rIns="0" rtlCol="0">
            <a:spAutoFit/>
          </a:bodyPr>
          <a:lstStyle/>
          <a:p>
            <a:pPr algn="ctr"/>
            <a:r>
              <a:rPr lang="en-US" dirty="0"/>
              <a:t>Amazon Bedrock</a:t>
            </a:r>
          </a:p>
          <a:p>
            <a:pPr algn="ctr"/>
            <a:r>
              <a:rPr lang="en-US" dirty="0"/>
              <a:t>foundation model</a:t>
            </a:r>
          </a:p>
        </p:txBody>
      </p:sp>
      <p:sp>
        <p:nvSpPr>
          <p:cNvPr id="56" name="TextBox 55">
            <a:extLst>
              <a:ext uri="{FF2B5EF4-FFF2-40B4-BE49-F238E27FC236}">
                <a16:creationId xmlns:a16="http://schemas.microsoft.com/office/drawing/2014/main" id="{08B7432D-C869-0716-EC65-68A41ED75681}"/>
              </a:ext>
            </a:extLst>
          </p:cNvPr>
          <p:cNvSpPr txBox="1"/>
          <p:nvPr/>
        </p:nvSpPr>
        <p:spPr>
          <a:xfrm>
            <a:off x="2520527" y="3179481"/>
            <a:ext cx="1433689" cy="646331"/>
          </a:xfrm>
          <a:prstGeom prst="rect">
            <a:avLst/>
          </a:prstGeom>
          <a:noFill/>
        </p:spPr>
        <p:txBody>
          <a:bodyPr wrap="square" lIns="0" rIns="0" rtlCol="0">
            <a:spAutoFit/>
          </a:bodyPr>
          <a:lstStyle/>
          <a:p>
            <a:pPr algn="ctr"/>
            <a:r>
              <a:rPr lang="en-US" dirty="0"/>
              <a:t>User </a:t>
            </a:r>
            <a:br>
              <a:rPr lang="en-US" dirty="0"/>
            </a:br>
            <a:r>
              <a:rPr lang="en-US" dirty="0"/>
              <a:t>question</a:t>
            </a:r>
          </a:p>
        </p:txBody>
      </p:sp>
      <p:sp>
        <p:nvSpPr>
          <p:cNvPr id="57" name="TextBox 56">
            <a:extLst>
              <a:ext uri="{FF2B5EF4-FFF2-40B4-BE49-F238E27FC236}">
                <a16:creationId xmlns:a16="http://schemas.microsoft.com/office/drawing/2014/main" id="{937C1E2E-748E-DEFD-D1BC-9B347D59D45F}"/>
              </a:ext>
            </a:extLst>
          </p:cNvPr>
          <p:cNvSpPr txBox="1"/>
          <p:nvPr/>
        </p:nvSpPr>
        <p:spPr>
          <a:xfrm>
            <a:off x="8727722" y="3615795"/>
            <a:ext cx="1433689" cy="646331"/>
          </a:xfrm>
          <a:prstGeom prst="rect">
            <a:avLst/>
          </a:prstGeom>
          <a:noFill/>
        </p:spPr>
        <p:txBody>
          <a:bodyPr wrap="square" lIns="0" rIns="0" rtlCol="0">
            <a:spAutoFit/>
          </a:bodyPr>
          <a:lstStyle/>
          <a:p>
            <a:pPr algn="ctr"/>
            <a:r>
              <a:rPr lang="en-US" dirty="0"/>
              <a:t>Generated answer</a:t>
            </a:r>
          </a:p>
        </p:txBody>
      </p:sp>
      <p:pic>
        <p:nvPicPr>
          <p:cNvPr id="58" name="Graphic 57" descr="Line arrow Straight">
            <a:extLst>
              <a:ext uri="{FF2B5EF4-FFF2-40B4-BE49-F238E27FC236}">
                <a16:creationId xmlns:a16="http://schemas.microsoft.com/office/drawing/2014/main" id="{218D0444-D4E4-558E-0824-C781892E50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4101018" y="2334819"/>
            <a:ext cx="914400" cy="914400"/>
          </a:xfrm>
          <a:prstGeom prst="rect">
            <a:avLst/>
          </a:prstGeom>
        </p:spPr>
      </p:pic>
      <p:pic>
        <p:nvPicPr>
          <p:cNvPr id="59" name="Graphic 58" descr="Line arrow Straight">
            <a:extLst>
              <a:ext uri="{FF2B5EF4-FFF2-40B4-BE49-F238E27FC236}">
                <a16:creationId xmlns:a16="http://schemas.microsoft.com/office/drawing/2014/main" id="{95DD971A-A732-A70A-EBF2-4C2E9F274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7296318" y="2340172"/>
            <a:ext cx="914400" cy="914400"/>
          </a:xfrm>
          <a:prstGeom prst="rect">
            <a:avLst/>
          </a:prstGeom>
        </p:spPr>
      </p:pic>
      <p:pic>
        <p:nvPicPr>
          <p:cNvPr id="60" name="Graphic 59" descr="Help">
            <a:extLst>
              <a:ext uri="{FF2B5EF4-FFF2-40B4-BE49-F238E27FC236}">
                <a16:creationId xmlns:a16="http://schemas.microsoft.com/office/drawing/2014/main" id="{0722ABBB-0045-1F41-BEA0-5DC0A1A87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6189" y="2043845"/>
            <a:ext cx="1165578" cy="1165578"/>
          </a:xfrm>
          <a:prstGeom prst="rect">
            <a:avLst/>
          </a:prstGeom>
        </p:spPr>
      </p:pic>
      <p:pic>
        <p:nvPicPr>
          <p:cNvPr id="61" name="Graphic 60" descr="Paper">
            <a:extLst>
              <a:ext uri="{FF2B5EF4-FFF2-40B4-BE49-F238E27FC236}">
                <a16:creationId xmlns:a16="http://schemas.microsoft.com/office/drawing/2014/main" id="{45BF6DC5-2D22-2DCA-6A59-05117EC64A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409" y="2047243"/>
            <a:ext cx="1158783" cy="1158783"/>
          </a:xfrm>
          <a:prstGeom prst="rect">
            <a:avLst/>
          </a:prstGeom>
        </p:spPr>
      </p:pic>
      <p:sp>
        <p:nvSpPr>
          <p:cNvPr id="62" name="TextBox 61">
            <a:extLst>
              <a:ext uri="{FF2B5EF4-FFF2-40B4-BE49-F238E27FC236}">
                <a16:creationId xmlns:a16="http://schemas.microsoft.com/office/drawing/2014/main" id="{C0B9251B-2B87-4028-AA78-BA8204E5ED2C}"/>
              </a:ext>
            </a:extLst>
          </p:cNvPr>
          <p:cNvSpPr txBox="1"/>
          <p:nvPr/>
        </p:nvSpPr>
        <p:spPr>
          <a:xfrm>
            <a:off x="1110346" y="3179481"/>
            <a:ext cx="1158782" cy="646331"/>
          </a:xfrm>
          <a:prstGeom prst="rect">
            <a:avLst/>
          </a:prstGeom>
          <a:noFill/>
        </p:spPr>
        <p:txBody>
          <a:bodyPr wrap="square" lIns="0" rIns="0" rtlCol="0">
            <a:spAutoFit/>
          </a:bodyPr>
          <a:lstStyle/>
          <a:p>
            <a:pPr algn="ctr"/>
            <a:r>
              <a:rPr lang="en-US" dirty="0"/>
              <a:t>Small document</a:t>
            </a:r>
          </a:p>
        </p:txBody>
      </p:sp>
      <p:sp>
        <p:nvSpPr>
          <p:cNvPr id="63" name="TextBox 62">
            <a:extLst>
              <a:ext uri="{FF2B5EF4-FFF2-40B4-BE49-F238E27FC236}">
                <a16:creationId xmlns:a16="http://schemas.microsoft.com/office/drawing/2014/main" id="{AA126A8D-5F3C-FEC6-67EC-236FA43F2DA0}"/>
              </a:ext>
            </a:extLst>
          </p:cNvPr>
          <p:cNvSpPr txBox="1"/>
          <p:nvPr/>
        </p:nvSpPr>
        <p:spPr>
          <a:xfrm>
            <a:off x="2302939" y="2437887"/>
            <a:ext cx="240450" cy="584775"/>
          </a:xfrm>
          <a:prstGeom prst="rect">
            <a:avLst/>
          </a:prstGeom>
          <a:noFill/>
        </p:spPr>
        <p:txBody>
          <a:bodyPr wrap="none" lIns="0" rIns="0" rtlCol="0">
            <a:spAutoFit/>
          </a:bodyPr>
          <a:lstStyle/>
          <a:p>
            <a:pPr algn="l"/>
            <a:r>
              <a:rPr lang="en-US" sz="3200" dirty="0"/>
              <a:t>+</a:t>
            </a:r>
          </a:p>
        </p:txBody>
      </p:sp>
      <p:sp>
        <p:nvSpPr>
          <p:cNvPr id="64" name="Right Brace 63">
            <a:extLst>
              <a:ext uri="{FF2B5EF4-FFF2-40B4-BE49-F238E27FC236}">
                <a16:creationId xmlns:a16="http://schemas.microsoft.com/office/drawing/2014/main" id="{4B2C0AC6-B585-54FC-4AEE-D42CCC09DAAF}"/>
              </a:ext>
            </a:extLst>
          </p:cNvPr>
          <p:cNvSpPr/>
          <p:nvPr/>
        </p:nvSpPr>
        <p:spPr>
          <a:xfrm rot="5400000">
            <a:off x="2423793" y="2589654"/>
            <a:ext cx="317482" cy="3036966"/>
          </a:xfrm>
          <a:prstGeom prst="righ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TextBox 64">
            <a:extLst>
              <a:ext uri="{FF2B5EF4-FFF2-40B4-BE49-F238E27FC236}">
                <a16:creationId xmlns:a16="http://schemas.microsoft.com/office/drawing/2014/main" id="{C1795217-8DB0-3FA2-E91D-73786B054E8F}"/>
              </a:ext>
            </a:extLst>
          </p:cNvPr>
          <p:cNvSpPr txBox="1"/>
          <p:nvPr/>
        </p:nvSpPr>
        <p:spPr>
          <a:xfrm>
            <a:off x="2148248" y="4371007"/>
            <a:ext cx="790281" cy="369332"/>
          </a:xfrm>
          <a:prstGeom prst="rect">
            <a:avLst/>
          </a:prstGeom>
          <a:noFill/>
        </p:spPr>
        <p:txBody>
          <a:bodyPr wrap="none" lIns="0" rIns="0" rtlCol="0">
            <a:spAutoFit/>
          </a:bodyPr>
          <a:lstStyle/>
          <a:p>
            <a:pPr algn="l"/>
            <a:r>
              <a:rPr lang="en-US" dirty="0"/>
              <a:t>Prompt</a:t>
            </a:r>
          </a:p>
        </p:txBody>
      </p:sp>
      <p:pic>
        <p:nvPicPr>
          <p:cNvPr id="7" name="Picture 6">
            <a:extLst>
              <a:ext uri="{FF2B5EF4-FFF2-40B4-BE49-F238E27FC236}">
                <a16:creationId xmlns:a16="http://schemas.microsoft.com/office/drawing/2014/main" id="{5D6D8983-23E0-5C97-2951-33D9D80443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4669" y="1932580"/>
            <a:ext cx="1718877" cy="1718877"/>
          </a:xfrm>
          <a:prstGeom prst="rect">
            <a:avLst/>
          </a:prstGeom>
        </p:spPr>
      </p:pic>
    </p:spTree>
    <p:extLst>
      <p:ext uri="{BB962C8B-B14F-4D97-AF65-F5344CB8AC3E}">
        <p14:creationId xmlns:p14="http://schemas.microsoft.com/office/powerpoint/2010/main" val="18625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0A9A-57C9-D894-F3F5-48758FD19913}"/>
              </a:ext>
            </a:extLst>
          </p:cNvPr>
          <p:cNvSpPr>
            <a:spLocks noGrp="1"/>
          </p:cNvSpPr>
          <p:nvPr>
            <p:ph type="title"/>
          </p:nvPr>
        </p:nvSpPr>
        <p:spPr/>
        <p:txBody>
          <a:bodyPr/>
          <a:lstStyle/>
          <a:p>
            <a:r>
              <a:rPr lang="en-US" dirty="0"/>
              <a:t>Question answering</a:t>
            </a:r>
          </a:p>
        </p:txBody>
      </p:sp>
      <p:sp>
        <p:nvSpPr>
          <p:cNvPr id="3" name="Text Placeholder 2">
            <a:extLst>
              <a:ext uri="{FF2B5EF4-FFF2-40B4-BE49-F238E27FC236}">
                <a16:creationId xmlns:a16="http://schemas.microsoft.com/office/drawing/2014/main" id="{1FD494BC-63DB-827B-7BF2-4F4FBA3AD3C8}"/>
              </a:ext>
            </a:extLst>
          </p:cNvPr>
          <p:cNvSpPr>
            <a:spLocks noGrp="1"/>
          </p:cNvSpPr>
          <p:nvPr>
            <p:ph type="body" sz="quarter" idx="10"/>
          </p:nvPr>
        </p:nvSpPr>
        <p:spPr/>
        <p:txBody>
          <a:bodyPr/>
          <a:lstStyle/>
          <a:p>
            <a:pPr marL="0" indent="0">
              <a:buNone/>
            </a:pPr>
            <a:r>
              <a:rPr lang="en-US" dirty="0"/>
              <a:t>With Retrieval-augmented generation</a:t>
            </a:r>
          </a:p>
        </p:txBody>
      </p:sp>
      <p:sp>
        <p:nvSpPr>
          <p:cNvPr id="5" name="Rounded Rectangle 4">
            <a:extLst>
              <a:ext uri="{FF2B5EF4-FFF2-40B4-BE49-F238E27FC236}">
                <a16:creationId xmlns:a16="http://schemas.microsoft.com/office/drawing/2014/main" id="{98477ECE-9137-0608-EEDF-C55B3AB0834D}"/>
              </a:ext>
            </a:extLst>
          </p:cNvPr>
          <p:cNvSpPr/>
          <p:nvPr/>
        </p:nvSpPr>
        <p:spPr>
          <a:xfrm>
            <a:off x="2698568" y="4558531"/>
            <a:ext cx="7027435" cy="156104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6" name="Rounded Rectangle 5">
            <a:extLst>
              <a:ext uri="{FF2B5EF4-FFF2-40B4-BE49-F238E27FC236}">
                <a16:creationId xmlns:a16="http://schemas.microsoft.com/office/drawing/2014/main" id="{15649933-0A87-B8DF-7835-552C65289595}"/>
              </a:ext>
            </a:extLst>
          </p:cNvPr>
          <p:cNvSpPr/>
          <p:nvPr/>
        </p:nvSpPr>
        <p:spPr>
          <a:xfrm>
            <a:off x="2582282" y="1800393"/>
            <a:ext cx="7027435" cy="156104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7" name="TextBox 9">
            <a:extLst>
              <a:ext uri="{FF2B5EF4-FFF2-40B4-BE49-F238E27FC236}">
                <a16:creationId xmlns:a16="http://schemas.microsoft.com/office/drawing/2014/main" id="{8CD2C10B-C985-F95A-A62E-EF3B4496AC98}"/>
              </a:ext>
            </a:extLst>
          </p:cNvPr>
          <p:cNvSpPr txBox="1">
            <a:spLocks noChangeArrowheads="1"/>
          </p:cNvSpPr>
          <p:nvPr/>
        </p:nvSpPr>
        <p:spPr bwMode="auto">
          <a:xfrm>
            <a:off x="5815639" y="5582082"/>
            <a:ext cx="137856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Amazon Titan Embeddings</a:t>
            </a:r>
          </a:p>
        </p:txBody>
      </p:sp>
      <p:sp>
        <p:nvSpPr>
          <p:cNvPr id="8" name="TextBox 9">
            <a:extLst>
              <a:ext uri="{FF2B5EF4-FFF2-40B4-BE49-F238E27FC236}">
                <a16:creationId xmlns:a16="http://schemas.microsoft.com/office/drawing/2014/main" id="{789516A6-A56E-4AE6-A0BE-7A36D9E2942E}"/>
              </a:ext>
            </a:extLst>
          </p:cNvPr>
          <p:cNvSpPr txBox="1">
            <a:spLocks noChangeArrowheads="1"/>
          </p:cNvSpPr>
          <p:nvPr/>
        </p:nvSpPr>
        <p:spPr bwMode="auto">
          <a:xfrm>
            <a:off x="5641368" y="2708017"/>
            <a:ext cx="1506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Bedrock foundation model</a:t>
            </a:r>
          </a:p>
        </p:txBody>
      </p:sp>
      <p:pic>
        <p:nvPicPr>
          <p:cNvPr id="9" name="Graphic 6">
            <a:extLst>
              <a:ext uri="{FF2B5EF4-FFF2-40B4-BE49-F238E27FC236}">
                <a16:creationId xmlns:a16="http://schemas.microsoft.com/office/drawing/2014/main" id="{928BE355-2FBE-5EC8-CBEF-E57A3489A2F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3087443" y="2280135"/>
            <a:ext cx="434104" cy="469900"/>
          </a:xfrm>
          <a:prstGeom prst="rect">
            <a:avLst/>
          </a:prstGeom>
          <a:noFill/>
          <a:ln>
            <a:noFill/>
          </a:ln>
        </p:spPr>
      </p:pic>
      <p:sp>
        <p:nvSpPr>
          <p:cNvPr id="10" name="TextBox 9">
            <a:extLst>
              <a:ext uri="{FF2B5EF4-FFF2-40B4-BE49-F238E27FC236}">
                <a16:creationId xmlns:a16="http://schemas.microsoft.com/office/drawing/2014/main" id="{CC61D973-4F93-15E1-E4A9-441F3DA2C2C2}"/>
              </a:ext>
            </a:extLst>
          </p:cNvPr>
          <p:cNvSpPr txBox="1"/>
          <p:nvPr/>
        </p:nvSpPr>
        <p:spPr>
          <a:xfrm>
            <a:off x="3771132" y="2018851"/>
            <a:ext cx="1898266"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Question + context</a:t>
            </a:r>
          </a:p>
        </p:txBody>
      </p:sp>
      <p:sp>
        <p:nvSpPr>
          <p:cNvPr id="11" name="TextBox 10">
            <a:extLst>
              <a:ext uri="{FF2B5EF4-FFF2-40B4-BE49-F238E27FC236}">
                <a16:creationId xmlns:a16="http://schemas.microsoft.com/office/drawing/2014/main" id="{EB6EEA1C-A0D1-4295-45BA-ED329F415F71}"/>
              </a:ext>
            </a:extLst>
          </p:cNvPr>
          <p:cNvSpPr txBox="1"/>
          <p:nvPr/>
        </p:nvSpPr>
        <p:spPr>
          <a:xfrm>
            <a:off x="8410904" y="2572663"/>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Answer</a:t>
            </a:r>
          </a:p>
        </p:txBody>
      </p:sp>
      <p:pic>
        <p:nvPicPr>
          <p:cNvPr id="12" name="Graphic 11" descr="Document">
            <a:extLst>
              <a:ext uri="{FF2B5EF4-FFF2-40B4-BE49-F238E27FC236}">
                <a16:creationId xmlns:a16="http://schemas.microsoft.com/office/drawing/2014/main" id="{7A62AC41-C79D-33DF-81CC-D791938211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8193" y="4936062"/>
            <a:ext cx="481212" cy="481212"/>
          </a:xfrm>
          <a:prstGeom prst="rect">
            <a:avLst/>
          </a:prstGeom>
        </p:spPr>
      </p:pic>
      <p:sp>
        <p:nvSpPr>
          <p:cNvPr id="13" name="TextBox 9">
            <a:extLst>
              <a:ext uri="{FF2B5EF4-FFF2-40B4-BE49-F238E27FC236}">
                <a16:creationId xmlns:a16="http://schemas.microsoft.com/office/drawing/2014/main" id="{52B12D62-2985-81F1-9F9E-CDA5AD65CB12}"/>
              </a:ext>
            </a:extLst>
          </p:cNvPr>
          <p:cNvSpPr txBox="1">
            <a:spLocks noChangeArrowheads="1"/>
          </p:cNvSpPr>
          <p:nvPr/>
        </p:nvSpPr>
        <p:spPr bwMode="auto">
          <a:xfrm>
            <a:off x="7338096" y="5506823"/>
            <a:ext cx="136956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Document store</a:t>
            </a:r>
          </a:p>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FAQs, Wiki …</a:t>
            </a:r>
          </a:p>
        </p:txBody>
      </p:sp>
      <p:sp>
        <p:nvSpPr>
          <p:cNvPr id="14" name="Can 13">
            <a:extLst>
              <a:ext uri="{FF2B5EF4-FFF2-40B4-BE49-F238E27FC236}">
                <a16:creationId xmlns:a16="http://schemas.microsoft.com/office/drawing/2014/main" id="{A2C5A419-629F-EA93-4B04-186A4C51702E}"/>
              </a:ext>
            </a:extLst>
          </p:cNvPr>
          <p:cNvSpPr/>
          <p:nvPr/>
        </p:nvSpPr>
        <p:spPr>
          <a:xfrm>
            <a:off x="3993799" y="4843732"/>
            <a:ext cx="1229946" cy="673494"/>
          </a:xfrm>
          <a:prstGeom prst="can">
            <a:avLst/>
          </a:prstGeom>
          <a:solidFill>
            <a:schemeClr val="accent1">
              <a:lumMod val="60000"/>
              <a:lumOff val="40000"/>
              <a:alpha val="32105"/>
            </a:schemeClr>
          </a:solidFill>
          <a:ln>
            <a:solidFill>
              <a:schemeClr val="accent1">
                <a:lumMod val="60000"/>
                <a:lumOff val="40000"/>
                <a:alpha val="24390"/>
              </a:schemeClr>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defTabSz="914363"/>
            <a:r>
              <a:rPr lang="en-OM"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Knowledge base </a:t>
            </a:r>
          </a:p>
        </p:txBody>
      </p:sp>
      <p:cxnSp>
        <p:nvCxnSpPr>
          <p:cNvPr id="15" name="Straight Arrow Connector 14">
            <a:extLst>
              <a:ext uri="{FF2B5EF4-FFF2-40B4-BE49-F238E27FC236}">
                <a16:creationId xmlns:a16="http://schemas.microsoft.com/office/drawing/2014/main" id="{87CDD950-0ABA-37C5-8BEB-24B011C186F0}"/>
              </a:ext>
            </a:extLst>
          </p:cNvPr>
          <p:cNvCxnSpPr>
            <a:cxnSpLocks/>
          </p:cNvCxnSpPr>
          <p:nvPr/>
        </p:nvCxnSpPr>
        <p:spPr>
          <a:xfrm>
            <a:off x="3643598" y="2452273"/>
            <a:ext cx="2172041"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F1F660-3493-A57C-A7D0-AA791FC368F5}"/>
              </a:ext>
            </a:extLst>
          </p:cNvPr>
          <p:cNvCxnSpPr>
            <a:cxnSpLocks/>
          </p:cNvCxnSpPr>
          <p:nvPr/>
        </p:nvCxnSpPr>
        <p:spPr>
          <a:xfrm>
            <a:off x="6999111" y="2436176"/>
            <a:ext cx="1293546"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Newspaper">
            <a:extLst>
              <a:ext uri="{FF2B5EF4-FFF2-40B4-BE49-F238E27FC236}">
                <a16:creationId xmlns:a16="http://schemas.microsoft.com/office/drawing/2014/main" id="{6B71A058-DAF6-696B-58B8-1D321D9CDE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5387" y="4843732"/>
            <a:ext cx="760308" cy="760308"/>
          </a:xfrm>
          <a:prstGeom prst="rect">
            <a:avLst/>
          </a:prstGeom>
        </p:spPr>
      </p:pic>
      <p:sp>
        <p:nvSpPr>
          <p:cNvPr id="18" name="Oval 17">
            <a:extLst>
              <a:ext uri="{FF2B5EF4-FFF2-40B4-BE49-F238E27FC236}">
                <a16:creationId xmlns:a16="http://schemas.microsoft.com/office/drawing/2014/main" id="{E83D1B51-D1E7-07A3-273D-5EB1A7443C34}"/>
              </a:ext>
            </a:extLst>
          </p:cNvPr>
          <p:cNvSpPr/>
          <p:nvPr/>
        </p:nvSpPr>
        <p:spPr>
          <a:xfrm>
            <a:off x="2533921" y="1525073"/>
            <a:ext cx="449657" cy="39451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OM" sz="1600" dirty="0">
                <a:solidFill>
                  <a:schemeClr val="bg1"/>
                </a:solidFill>
              </a:rPr>
              <a:t>1</a:t>
            </a:r>
          </a:p>
        </p:txBody>
      </p:sp>
      <p:pic>
        <p:nvPicPr>
          <p:cNvPr id="19" name="Graphic 18" descr="Bullseye">
            <a:extLst>
              <a:ext uri="{FF2B5EF4-FFF2-40B4-BE49-F238E27FC236}">
                <a16:creationId xmlns:a16="http://schemas.microsoft.com/office/drawing/2014/main" id="{C6528A8C-29A4-A37B-C285-19C7632092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74750" y="2097615"/>
            <a:ext cx="594785" cy="594785"/>
          </a:xfrm>
          <a:prstGeom prst="rect">
            <a:avLst/>
          </a:prstGeom>
        </p:spPr>
      </p:pic>
      <p:sp>
        <p:nvSpPr>
          <p:cNvPr id="20" name="TextBox 19">
            <a:extLst>
              <a:ext uri="{FF2B5EF4-FFF2-40B4-BE49-F238E27FC236}">
                <a16:creationId xmlns:a16="http://schemas.microsoft.com/office/drawing/2014/main" id="{D51807A7-61FA-1AF2-2CEC-882D62DC2777}"/>
              </a:ext>
            </a:extLst>
          </p:cNvPr>
          <p:cNvSpPr txBox="1"/>
          <p:nvPr/>
        </p:nvSpPr>
        <p:spPr>
          <a:xfrm>
            <a:off x="4584828" y="2791954"/>
            <a:ext cx="977653"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Context</a:t>
            </a:r>
          </a:p>
        </p:txBody>
      </p:sp>
      <p:sp>
        <p:nvSpPr>
          <p:cNvPr id="21" name="TextBox 20">
            <a:extLst>
              <a:ext uri="{FF2B5EF4-FFF2-40B4-BE49-F238E27FC236}">
                <a16:creationId xmlns:a16="http://schemas.microsoft.com/office/drawing/2014/main" id="{EBA9755F-ADE8-CF9F-2744-083AD068A66F}"/>
              </a:ext>
            </a:extLst>
          </p:cNvPr>
          <p:cNvSpPr txBox="1"/>
          <p:nvPr/>
        </p:nvSpPr>
        <p:spPr>
          <a:xfrm>
            <a:off x="2936343" y="2720461"/>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User</a:t>
            </a:r>
          </a:p>
        </p:txBody>
      </p:sp>
      <p:cxnSp>
        <p:nvCxnSpPr>
          <p:cNvPr id="22" name="Straight Arrow Connector 21">
            <a:extLst>
              <a:ext uri="{FF2B5EF4-FFF2-40B4-BE49-F238E27FC236}">
                <a16:creationId xmlns:a16="http://schemas.microsoft.com/office/drawing/2014/main" id="{BAA53153-A695-7367-9031-BDDA17675345}"/>
              </a:ext>
            </a:extLst>
          </p:cNvPr>
          <p:cNvCxnSpPr>
            <a:cxnSpLocks/>
          </p:cNvCxnSpPr>
          <p:nvPr/>
        </p:nvCxnSpPr>
        <p:spPr>
          <a:xfrm flipH="1" flipV="1">
            <a:off x="6999111" y="5186810"/>
            <a:ext cx="587022" cy="11151"/>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5E9FBD5-0947-B29A-DACB-69A98E912C5B}"/>
              </a:ext>
            </a:extLst>
          </p:cNvPr>
          <p:cNvCxnSpPr>
            <a:cxnSpLocks/>
          </p:cNvCxnSpPr>
          <p:nvPr/>
        </p:nvCxnSpPr>
        <p:spPr>
          <a:xfrm flipH="1">
            <a:off x="5549470" y="5167614"/>
            <a:ext cx="391230"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65DA4E-16B3-E79A-FFA6-8457802BD0C9}"/>
              </a:ext>
            </a:extLst>
          </p:cNvPr>
          <p:cNvCxnSpPr>
            <a:cxnSpLocks/>
          </p:cNvCxnSpPr>
          <p:nvPr/>
        </p:nvCxnSpPr>
        <p:spPr>
          <a:xfrm flipH="1">
            <a:off x="8425695" y="5186810"/>
            <a:ext cx="498667"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83A7D8C-F48E-58AE-4C97-2782D6EBBC4B}"/>
              </a:ext>
            </a:extLst>
          </p:cNvPr>
          <p:cNvSpPr/>
          <p:nvPr/>
        </p:nvSpPr>
        <p:spPr>
          <a:xfrm>
            <a:off x="2533920" y="4356135"/>
            <a:ext cx="449657" cy="39451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OM" sz="1600" dirty="0">
                <a:solidFill>
                  <a:schemeClr val="bg1"/>
                </a:solidFill>
              </a:rPr>
              <a:t>2</a:t>
            </a:r>
          </a:p>
        </p:txBody>
      </p:sp>
      <p:sp>
        <p:nvSpPr>
          <p:cNvPr id="26" name="Rectangle 25">
            <a:extLst>
              <a:ext uri="{FF2B5EF4-FFF2-40B4-BE49-F238E27FC236}">
                <a16:creationId xmlns:a16="http://schemas.microsoft.com/office/drawing/2014/main" id="{F4A9ACF2-773B-54D6-B8C5-DFA0CFEAD486}"/>
              </a:ext>
            </a:extLst>
          </p:cNvPr>
          <p:cNvSpPr/>
          <p:nvPr/>
        </p:nvSpPr>
        <p:spPr bwMode="auto">
          <a:xfrm>
            <a:off x="3850240" y="1525074"/>
            <a:ext cx="1506876" cy="4764426"/>
          </a:xfrm>
          <a:prstGeom prst="rect">
            <a:avLst/>
          </a:prstGeom>
          <a:noFill/>
          <a:ln w="285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Oval 26">
            <a:extLst>
              <a:ext uri="{FF2B5EF4-FFF2-40B4-BE49-F238E27FC236}">
                <a16:creationId xmlns:a16="http://schemas.microsoft.com/office/drawing/2014/main" id="{292A82D6-EE05-FFD1-4555-9A7829148524}"/>
              </a:ext>
            </a:extLst>
          </p:cNvPr>
          <p:cNvSpPr/>
          <p:nvPr/>
        </p:nvSpPr>
        <p:spPr>
          <a:xfrm>
            <a:off x="5339153" y="1487435"/>
            <a:ext cx="449657" cy="39451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OM" sz="1600" dirty="0">
                <a:solidFill>
                  <a:schemeClr val="bg1"/>
                </a:solidFill>
              </a:rPr>
              <a:t>3</a:t>
            </a:r>
          </a:p>
        </p:txBody>
      </p:sp>
      <p:sp>
        <p:nvSpPr>
          <p:cNvPr id="28" name="TextBox 9">
            <a:extLst>
              <a:ext uri="{FF2B5EF4-FFF2-40B4-BE49-F238E27FC236}">
                <a16:creationId xmlns:a16="http://schemas.microsoft.com/office/drawing/2014/main" id="{526F7324-2758-8643-F65F-FA97CDA3C3A9}"/>
              </a:ext>
            </a:extLst>
          </p:cNvPr>
          <p:cNvSpPr txBox="1">
            <a:spLocks noChangeArrowheads="1"/>
          </p:cNvSpPr>
          <p:nvPr/>
        </p:nvSpPr>
        <p:spPr bwMode="auto">
          <a:xfrm>
            <a:off x="8818731" y="5385946"/>
            <a:ext cx="78423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New data</a:t>
            </a:r>
          </a:p>
        </p:txBody>
      </p:sp>
      <p:sp>
        <p:nvSpPr>
          <p:cNvPr id="29" name="TextBox 9">
            <a:extLst>
              <a:ext uri="{FF2B5EF4-FFF2-40B4-BE49-F238E27FC236}">
                <a16:creationId xmlns:a16="http://schemas.microsoft.com/office/drawing/2014/main" id="{BC591359-A8B6-3829-E315-E870CAF0B2AA}"/>
              </a:ext>
            </a:extLst>
          </p:cNvPr>
          <p:cNvSpPr txBox="1">
            <a:spLocks noChangeArrowheads="1"/>
          </p:cNvSpPr>
          <p:nvPr/>
        </p:nvSpPr>
        <p:spPr bwMode="auto">
          <a:xfrm>
            <a:off x="4033527" y="5624473"/>
            <a:ext cx="116302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Vector DB</a:t>
            </a:r>
          </a:p>
        </p:txBody>
      </p:sp>
      <p:cxnSp>
        <p:nvCxnSpPr>
          <p:cNvPr id="30" name="Straight Arrow Connector 29">
            <a:extLst>
              <a:ext uri="{FF2B5EF4-FFF2-40B4-BE49-F238E27FC236}">
                <a16:creationId xmlns:a16="http://schemas.microsoft.com/office/drawing/2014/main" id="{39D41597-BF5A-212C-CAA0-E775D4E60F8C}"/>
              </a:ext>
            </a:extLst>
          </p:cNvPr>
          <p:cNvCxnSpPr>
            <a:cxnSpLocks/>
          </p:cNvCxnSpPr>
          <p:nvPr/>
        </p:nvCxnSpPr>
        <p:spPr>
          <a:xfrm flipH="1" flipV="1">
            <a:off x="4584828" y="2536722"/>
            <a:ext cx="11619" cy="992262"/>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A3E7F9-4E91-9924-C19D-78F89BC85669}"/>
              </a:ext>
            </a:extLst>
          </p:cNvPr>
          <p:cNvCxnSpPr>
            <a:cxnSpLocks/>
            <a:stCxn id="14" idx="1"/>
          </p:cNvCxnSpPr>
          <p:nvPr/>
        </p:nvCxnSpPr>
        <p:spPr>
          <a:xfrm flipH="1" flipV="1">
            <a:off x="4597456" y="4210805"/>
            <a:ext cx="11316" cy="632927"/>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95" name="TextBox 9">
            <a:extLst>
              <a:ext uri="{FF2B5EF4-FFF2-40B4-BE49-F238E27FC236}">
                <a16:creationId xmlns:a16="http://schemas.microsoft.com/office/drawing/2014/main" id="{2B528EAF-0B79-9E34-748F-F83C4276CCF7}"/>
              </a:ext>
            </a:extLst>
          </p:cNvPr>
          <p:cNvSpPr txBox="1">
            <a:spLocks noChangeArrowheads="1"/>
          </p:cNvSpPr>
          <p:nvPr/>
        </p:nvSpPr>
        <p:spPr bwMode="auto">
          <a:xfrm>
            <a:off x="4938057" y="3541487"/>
            <a:ext cx="2221435" cy="830997"/>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1200" dirty="0">
              <a:latin typeface="Amazon Ember" panose="020B0603020204020204" pitchFamily="34" charset="0"/>
              <a:ea typeface="Amazon Ember" panose="020B0603020204020204" pitchFamily="34" charset="0"/>
              <a:cs typeface="Amazon Ember" panose="020B0603020204020204" pitchFamily="34" charset="0"/>
            </a:endParaRPr>
          </a:p>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Relevancy model:</a:t>
            </a:r>
            <a:br>
              <a:rPr lang="en-US" altLang="en-US" sz="1200" dirty="0">
                <a:latin typeface="Amazon Ember" panose="020B0603020204020204" pitchFamily="34" charset="0"/>
                <a:ea typeface="Amazon Ember" panose="020B0603020204020204" pitchFamily="34" charset="0"/>
                <a:cs typeface="Amazon Ember" panose="020B0603020204020204" pitchFamily="34" charset="0"/>
              </a:rPr>
            </a:br>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Titan Embeddings</a:t>
            </a:r>
          </a:p>
          <a:p>
            <a:pPr algn="ctr" eaLnBrk="1" hangingPunct="1"/>
            <a:endParaRPr lang="en-US" altLang="en-US" sz="1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F53D1C9F-3CEE-8639-473A-4DC92DCC21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3769" y="1978250"/>
            <a:ext cx="822362" cy="822362"/>
          </a:xfrm>
          <a:prstGeom prst="rect">
            <a:avLst/>
          </a:prstGeom>
        </p:spPr>
      </p:pic>
      <p:pic>
        <p:nvPicPr>
          <p:cNvPr id="96" name="Picture 95">
            <a:extLst>
              <a:ext uri="{FF2B5EF4-FFF2-40B4-BE49-F238E27FC236}">
                <a16:creationId xmlns:a16="http://schemas.microsoft.com/office/drawing/2014/main" id="{509EF17F-4777-D6D3-CA8D-C31823E43E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3947" y="4747214"/>
            <a:ext cx="822362" cy="822362"/>
          </a:xfrm>
          <a:prstGeom prst="rect">
            <a:avLst/>
          </a:prstGeom>
        </p:spPr>
      </p:pic>
      <p:pic>
        <p:nvPicPr>
          <p:cNvPr id="97" name="Picture 96">
            <a:extLst>
              <a:ext uri="{FF2B5EF4-FFF2-40B4-BE49-F238E27FC236}">
                <a16:creationId xmlns:a16="http://schemas.microsoft.com/office/drawing/2014/main" id="{BDBDCA2F-161E-E0ED-A785-4FDD91AE26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36973" y="3616671"/>
            <a:ext cx="556132" cy="556132"/>
          </a:xfrm>
          <a:prstGeom prst="rect">
            <a:avLst/>
          </a:prstGeom>
        </p:spPr>
      </p:pic>
    </p:spTree>
    <p:extLst>
      <p:ext uri="{BB962C8B-B14F-4D97-AF65-F5344CB8AC3E}">
        <p14:creationId xmlns:p14="http://schemas.microsoft.com/office/powerpoint/2010/main" val="96489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a:xfrm>
            <a:off x="609600" y="596901"/>
            <a:ext cx="3285506" cy="535531"/>
          </a:xfrm>
        </p:spPr>
        <p:txBody>
          <a:bodyPr/>
          <a:lstStyle/>
          <a:p>
            <a:r>
              <a:rPr lang="en-US" dirty="0"/>
              <a:t>OpenSearch Vector Store</a:t>
            </a:r>
          </a:p>
        </p:txBody>
      </p:sp>
      <p:pic>
        <p:nvPicPr>
          <p:cNvPr id="2" name="Picture 1">
            <a:extLst>
              <a:ext uri="{FF2B5EF4-FFF2-40B4-BE49-F238E27FC236}">
                <a16:creationId xmlns:a16="http://schemas.microsoft.com/office/drawing/2014/main" id="{36667F48-41D7-5EF9-2358-1A9277F98EBF}"/>
              </a:ext>
            </a:extLst>
          </p:cNvPr>
          <p:cNvPicPr>
            <a:picLocks noChangeAspect="1"/>
          </p:cNvPicPr>
          <p:nvPr/>
        </p:nvPicPr>
        <p:blipFill>
          <a:blip r:embed="rId2"/>
          <a:stretch>
            <a:fillRect/>
          </a:stretch>
        </p:blipFill>
        <p:spPr>
          <a:xfrm>
            <a:off x="4073237" y="0"/>
            <a:ext cx="8118764" cy="6858000"/>
          </a:xfrm>
          <a:prstGeom prst="rect">
            <a:avLst/>
          </a:prstGeom>
        </p:spPr>
      </p:pic>
      <p:sp>
        <p:nvSpPr>
          <p:cNvPr id="5" name="TextBox 4">
            <a:extLst>
              <a:ext uri="{FF2B5EF4-FFF2-40B4-BE49-F238E27FC236}">
                <a16:creationId xmlns:a16="http://schemas.microsoft.com/office/drawing/2014/main" id="{4E21D358-D09A-BA43-ADB4-B5AD40DDCA7D}"/>
              </a:ext>
            </a:extLst>
          </p:cNvPr>
          <p:cNvSpPr txBox="1"/>
          <p:nvPr/>
        </p:nvSpPr>
        <p:spPr>
          <a:xfrm>
            <a:off x="498763" y="2375064"/>
            <a:ext cx="3574473" cy="1477328"/>
          </a:xfrm>
          <a:prstGeom prst="rect">
            <a:avLst/>
          </a:prstGeom>
          <a:noFill/>
        </p:spPr>
        <p:txBody>
          <a:bodyPr wrap="square" lIns="0" rIns="0" rtlCol="0">
            <a:spAutoFit/>
          </a:bodyPr>
          <a:lstStyle/>
          <a:p>
            <a:r>
              <a:rPr lang="en-US" dirty="0"/>
              <a:t>Use OpenSearch Vector Store to easily store and search your proprietary knowledge database to augment LLM responses</a:t>
            </a:r>
          </a:p>
          <a:p>
            <a:pPr algn="l"/>
            <a:endParaRPr lang="en-US" dirty="0" err="1"/>
          </a:p>
        </p:txBody>
      </p:sp>
    </p:spTree>
    <p:extLst>
      <p:ext uri="{BB962C8B-B14F-4D97-AF65-F5344CB8AC3E}">
        <p14:creationId xmlns:p14="http://schemas.microsoft.com/office/powerpoint/2010/main" val="12323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4757D-36F5-7885-F92E-583AC5ABDEE0}"/>
              </a:ext>
            </a:extLst>
          </p:cNvPr>
          <p:cNvSpPr>
            <a:spLocks noGrp="1"/>
          </p:cNvSpPr>
          <p:nvPr>
            <p:ph type="title"/>
          </p:nvPr>
        </p:nvSpPr>
        <p:spPr/>
        <p:txBody>
          <a:bodyPr/>
          <a:lstStyle/>
          <a:p>
            <a:r>
              <a:rPr lang="en-US" dirty="0"/>
              <a:t>Resources</a:t>
            </a:r>
          </a:p>
        </p:txBody>
      </p:sp>
      <p:sp>
        <p:nvSpPr>
          <p:cNvPr id="3" name="Slide Number Placeholder 2">
            <a:extLst>
              <a:ext uri="{FF2B5EF4-FFF2-40B4-BE49-F238E27FC236}">
                <a16:creationId xmlns:a16="http://schemas.microsoft.com/office/drawing/2014/main" id="{ECD2B91A-C7F4-F319-EA0F-BC5F98A954CB}"/>
              </a:ext>
            </a:extLst>
          </p:cNvPr>
          <p:cNvSpPr>
            <a:spLocks noGrp="1"/>
          </p:cNvSpPr>
          <p:nvPr>
            <p:ph type="sldNum" sz="quarter" idx="13"/>
          </p:nvPr>
        </p:nvSpPr>
        <p:spPr/>
        <p:txBody>
          <a:bodyPr/>
          <a:lstStyle/>
          <a:p>
            <a:fld id="{EB4B8DE2-A4E8-46E4-8BBF-D75455EFF32C}" type="slidenum">
              <a:rPr lang="en-US" smtClean="0"/>
              <a:pPr/>
              <a:t>15</a:t>
            </a:fld>
            <a:endParaRPr lang="en-US"/>
          </a:p>
        </p:txBody>
      </p:sp>
      <p:sp>
        <p:nvSpPr>
          <p:cNvPr id="6" name="Text Placeholder 5">
            <a:extLst>
              <a:ext uri="{FF2B5EF4-FFF2-40B4-BE49-F238E27FC236}">
                <a16:creationId xmlns:a16="http://schemas.microsoft.com/office/drawing/2014/main" id="{FD69B81D-84DB-7184-F478-BA4DE0F45A07}"/>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id="{5DE7371F-D097-FDCB-D2AD-84BF0FA7E22D}"/>
              </a:ext>
            </a:extLst>
          </p:cNvPr>
          <p:cNvSpPr txBox="1"/>
          <p:nvPr/>
        </p:nvSpPr>
        <p:spPr>
          <a:xfrm>
            <a:off x="609600" y="2135090"/>
            <a:ext cx="10668001" cy="3416320"/>
          </a:xfrm>
          <a:prstGeom prst="rect">
            <a:avLst/>
          </a:prstGeom>
          <a:noFill/>
        </p:spPr>
        <p:txBody>
          <a:bodyPr wrap="square" lIns="0" rIns="0" rtlCol="0">
            <a:spAutoFit/>
          </a:bodyPr>
          <a:lstStyle/>
          <a:p>
            <a:pPr marL="457200" indent="-457200">
              <a:lnSpc>
                <a:spcPct val="150000"/>
              </a:lnSpc>
              <a:buFont typeface="Arial" panose="020B0604020202020204" pitchFamily="34" charset="0"/>
              <a:buChar char="•"/>
            </a:pPr>
            <a:r>
              <a:rPr lang="en-US" sz="1800" dirty="0">
                <a:hlinkClick r:id="rId3"/>
              </a:rPr>
              <a:t>LangChain GitHub</a:t>
            </a:r>
            <a:endParaRPr lang="en-US" sz="1800" dirty="0"/>
          </a:p>
          <a:p>
            <a:pPr marL="457200" indent="-457200">
              <a:lnSpc>
                <a:spcPct val="150000"/>
              </a:lnSpc>
              <a:buFont typeface="Arial" panose="020B0604020202020204" pitchFamily="34" charset="0"/>
              <a:buChar char="•"/>
            </a:pPr>
            <a:r>
              <a:rPr lang="en-US" dirty="0">
                <a:hlinkClick r:id="rId4"/>
              </a:rPr>
              <a:t>Amazon Bedrock github including text summarization, chatbot and retrieval augmented generation (RAG) examples</a:t>
            </a:r>
            <a:endParaRPr lang="en-US" sz="1800" dirty="0">
              <a:hlinkClick r:id="rId5"/>
            </a:endParaRPr>
          </a:p>
          <a:p>
            <a:pPr marL="457200" indent="-457200">
              <a:lnSpc>
                <a:spcPct val="150000"/>
              </a:lnSpc>
              <a:buFont typeface="Arial" panose="020B0604020202020204" pitchFamily="34" charset="0"/>
              <a:buChar char="•"/>
            </a:pPr>
            <a:r>
              <a:rPr lang="en-US" sz="1800" dirty="0">
                <a:hlinkClick r:id="rId5"/>
              </a:rPr>
              <a:t>Question answering using Retrieval Augmented Generation with foundation models in Amazon SageMaker JumpStart</a:t>
            </a:r>
            <a:endParaRPr lang="en-US" sz="1800" dirty="0"/>
          </a:p>
          <a:p>
            <a:pPr marL="457200" indent="-457200">
              <a:lnSpc>
                <a:spcPct val="150000"/>
              </a:lnSpc>
              <a:buFont typeface="Arial" panose="020B0604020202020204" pitchFamily="34" charset="0"/>
              <a:buChar char="•"/>
            </a:pPr>
            <a:r>
              <a:rPr lang="en-US" sz="1800" dirty="0">
                <a:hlinkClick r:id="rId6"/>
              </a:rPr>
              <a:t>Example LangChain Deployment Templates</a:t>
            </a:r>
            <a:endParaRPr lang="en-US" sz="1800" dirty="0"/>
          </a:p>
          <a:p>
            <a:endParaRPr lang="en-US" sz="1800" dirty="0"/>
          </a:p>
          <a:p>
            <a:pPr marL="457200" indent="-457200">
              <a:buFont typeface="Arial" panose="020B0604020202020204" pitchFamily="34" charset="0"/>
              <a:buChar char="•"/>
            </a:pPr>
            <a:endParaRPr lang="en-US" sz="1800" dirty="0"/>
          </a:p>
          <a:p>
            <a:pPr algn="l"/>
            <a:endParaRPr lang="en-US" dirty="0" err="1"/>
          </a:p>
        </p:txBody>
      </p:sp>
    </p:spTree>
    <p:extLst>
      <p:ext uri="{BB962C8B-B14F-4D97-AF65-F5344CB8AC3E}">
        <p14:creationId xmlns:p14="http://schemas.microsoft.com/office/powerpoint/2010/main" val="38321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4757D-36F5-7885-F92E-583AC5ABDEE0}"/>
              </a:ext>
            </a:extLst>
          </p:cNvPr>
          <p:cNvSpPr>
            <a:spLocks noGrp="1"/>
          </p:cNvSpPr>
          <p:nvPr>
            <p:ph type="title"/>
          </p:nvPr>
        </p:nvSpPr>
        <p:spPr>
          <a:xfrm>
            <a:off x="4689020" y="934358"/>
            <a:ext cx="2813958" cy="535531"/>
          </a:xfrm>
        </p:spPr>
        <p:txBody>
          <a:bodyPr/>
          <a:lstStyle/>
          <a:p>
            <a:r>
              <a:rPr lang="en-US" dirty="0"/>
              <a:t>Scan for slides</a:t>
            </a:r>
          </a:p>
        </p:txBody>
      </p:sp>
      <p:sp>
        <p:nvSpPr>
          <p:cNvPr id="3" name="Slide Number Placeholder 2">
            <a:extLst>
              <a:ext uri="{FF2B5EF4-FFF2-40B4-BE49-F238E27FC236}">
                <a16:creationId xmlns:a16="http://schemas.microsoft.com/office/drawing/2014/main" id="{ECD2B91A-C7F4-F319-EA0F-BC5F98A954CB}"/>
              </a:ext>
            </a:extLst>
          </p:cNvPr>
          <p:cNvSpPr>
            <a:spLocks noGrp="1"/>
          </p:cNvSpPr>
          <p:nvPr>
            <p:ph type="sldNum" sz="quarter" idx="13"/>
          </p:nvPr>
        </p:nvSpPr>
        <p:spPr/>
        <p:txBody>
          <a:bodyPr/>
          <a:lstStyle/>
          <a:p>
            <a:fld id="{EB4B8DE2-A4E8-46E4-8BBF-D75455EFF32C}" type="slidenum">
              <a:rPr lang="en-US" smtClean="0"/>
              <a:pPr/>
              <a:t>16</a:t>
            </a:fld>
            <a:endParaRPr lang="en-US"/>
          </a:p>
        </p:txBody>
      </p:sp>
      <p:pic>
        <p:nvPicPr>
          <p:cNvPr id="5" name="Picture 4">
            <a:extLst>
              <a:ext uri="{FF2B5EF4-FFF2-40B4-BE49-F238E27FC236}">
                <a16:creationId xmlns:a16="http://schemas.microsoft.com/office/drawing/2014/main" id="{0A094389-DB9E-77CC-3DBF-6D0E28253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2" y="1796143"/>
            <a:ext cx="3265714" cy="3265714"/>
          </a:xfrm>
          <a:prstGeom prst="rect">
            <a:avLst/>
          </a:prstGeom>
        </p:spPr>
      </p:pic>
    </p:spTree>
    <p:extLst>
      <p:ext uri="{BB962C8B-B14F-4D97-AF65-F5344CB8AC3E}">
        <p14:creationId xmlns:p14="http://schemas.microsoft.com/office/powerpoint/2010/main" val="15528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C245EC8-1BFE-78D5-D8BE-F87CD12CB0ED}"/>
              </a:ext>
            </a:extLst>
          </p:cNvPr>
          <p:cNvSpPr>
            <a:spLocks noGrp="1"/>
          </p:cNvSpPr>
          <p:nvPr>
            <p:ph type="body" sz="quarter" idx="10"/>
          </p:nvPr>
        </p:nvSpPr>
        <p:spPr/>
        <p:txBody>
          <a:bodyPr/>
          <a:lstStyle/>
          <a:p>
            <a:r>
              <a:rPr lang="en-US" dirty="0"/>
              <a:t>Mani Khanuja</a:t>
            </a:r>
          </a:p>
        </p:txBody>
      </p:sp>
      <p:sp>
        <p:nvSpPr>
          <p:cNvPr id="9" name="Text Placeholder 8">
            <a:extLst>
              <a:ext uri="{FF2B5EF4-FFF2-40B4-BE49-F238E27FC236}">
                <a16:creationId xmlns:a16="http://schemas.microsoft.com/office/drawing/2014/main" id="{2A1B7E01-6E63-B7E4-B97C-49885C6CC32F}"/>
              </a:ext>
            </a:extLst>
          </p:cNvPr>
          <p:cNvSpPr>
            <a:spLocks noGrp="1"/>
          </p:cNvSpPr>
          <p:nvPr>
            <p:ph type="body" sz="quarter" idx="11"/>
          </p:nvPr>
        </p:nvSpPr>
        <p:spPr>
          <a:xfrm>
            <a:off x="619123" y="3990975"/>
            <a:ext cx="4249760" cy="535531"/>
          </a:xfrm>
        </p:spPr>
        <p:txBody>
          <a:bodyPr/>
          <a:lstStyle/>
          <a:p>
            <a:r>
              <a:rPr lang="en-US" dirty="0"/>
              <a:t>https://</a:t>
            </a:r>
            <a:r>
              <a:rPr lang="en-US" dirty="0" err="1"/>
              <a:t>www.linkedin.com</a:t>
            </a:r>
            <a:r>
              <a:rPr lang="en-US" dirty="0"/>
              <a:t>/in/</a:t>
            </a:r>
            <a:r>
              <a:rPr lang="en-US" dirty="0" err="1"/>
              <a:t>manikhanuja</a:t>
            </a:r>
            <a:r>
              <a:rPr lang="en-US" dirty="0"/>
              <a:t>/</a:t>
            </a:r>
          </a:p>
        </p:txBody>
      </p:sp>
    </p:spTree>
    <p:extLst>
      <p:ext uri="{BB962C8B-B14F-4D97-AF65-F5344CB8AC3E}">
        <p14:creationId xmlns:p14="http://schemas.microsoft.com/office/powerpoint/2010/main" val="69484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LLMs vs. </a:t>
            </a:r>
            <a:r>
              <a:rPr lang="en-US" dirty="0" err="1"/>
              <a:t>ChatModels</a:t>
            </a:r>
            <a:endParaRPr lang="en-US" dirty="0"/>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18</a:t>
            </a:fld>
            <a:endParaRPr lang="en-US"/>
          </a:p>
        </p:txBody>
      </p:sp>
    </p:spTree>
    <p:extLst>
      <p:ext uri="{BB962C8B-B14F-4D97-AF65-F5344CB8AC3E}">
        <p14:creationId xmlns:p14="http://schemas.microsoft.com/office/powerpoint/2010/main" val="184863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Agents</a:t>
            </a:r>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a:xfrm>
            <a:off x="609600" y="1714500"/>
            <a:ext cx="10972800" cy="1098762"/>
          </a:xfrm>
        </p:spPr>
        <p:txBody>
          <a:bodyPr/>
          <a:lstStyle/>
          <a:p>
            <a:pPr marL="457200" indent="-457200">
              <a:buFont typeface="Arial" panose="020B0604020202020204" pitchFamily="34" charset="0"/>
              <a:buChar char="•"/>
            </a:pPr>
            <a:r>
              <a:rPr lang="en-US" b="0" i="0" dirty="0" err="1">
                <a:effectLst/>
                <a:latin typeface="-apple-system"/>
              </a:rPr>
              <a:t>ReAct</a:t>
            </a:r>
            <a:endParaRPr lang="en-US" b="0" i="0" dirty="0">
              <a:effectLst/>
              <a:latin typeface="-apple-system"/>
            </a:endParaRPr>
          </a:p>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19</a:t>
            </a:fld>
            <a:endParaRPr lang="en-US"/>
          </a:p>
        </p:txBody>
      </p:sp>
    </p:spTree>
    <p:extLst>
      <p:ext uri="{BB962C8B-B14F-4D97-AF65-F5344CB8AC3E}">
        <p14:creationId xmlns:p14="http://schemas.microsoft.com/office/powerpoint/2010/main" val="231323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151BA42-89DB-230F-3837-FCB4F758E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37322"/>
          </a:xfrm>
          <a:prstGeom prst="rect">
            <a:avLst/>
          </a:prstGeom>
        </p:spPr>
      </p:pic>
      <p:pic>
        <p:nvPicPr>
          <p:cNvPr id="7" name="Picture 6">
            <a:extLst>
              <a:ext uri="{FF2B5EF4-FFF2-40B4-BE49-F238E27FC236}">
                <a16:creationId xmlns:a16="http://schemas.microsoft.com/office/drawing/2014/main" id="{7EA80652-7509-05BF-783E-924D1A858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8" name="TextBox 7">
            <a:extLst>
              <a:ext uri="{FF2B5EF4-FFF2-40B4-BE49-F238E27FC236}">
                <a16:creationId xmlns:a16="http://schemas.microsoft.com/office/drawing/2014/main" id="{72E10508-4002-D701-6282-C5F31E093AD5}"/>
              </a:ext>
            </a:extLst>
          </p:cNvPr>
          <p:cNvSpPr txBox="1"/>
          <p:nvPr/>
        </p:nvSpPr>
        <p:spPr>
          <a:xfrm>
            <a:off x="1141084" y="6389813"/>
            <a:ext cx="2621230" cy="184666"/>
          </a:xfrm>
          <a:prstGeom prst="rect">
            <a:avLst/>
          </a:prstGeom>
          <a:noFill/>
        </p:spPr>
        <p:txBody>
          <a:bodyPr wrap="none" rtlCol="0">
            <a:spAutoFit/>
          </a:bodyPr>
          <a:lstStyle/>
          <a:p>
            <a:pPr algn="l"/>
            <a:r>
              <a:rPr lang="en-US" sz="600" dirty="0"/>
              <a:t>© 2023, Amazon Web Services, Inc. or its affiliates. All rights reserved.</a:t>
            </a:r>
          </a:p>
        </p:txBody>
      </p:sp>
      <p:sp>
        <p:nvSpPr>
          <p:cNvPr id="10" name="Title 1">
            <a:extLst>
              <a:ext uri="{FF2B5EF4-FFF2-40B4-BE49-F238E27FC236}">
                <a16:creationId xmlns:a16="http://schemas.microsoft.com/office/drawing/2014/main" id="{05A93232-925A-EDCF-C1A9-9B0FFE083116}"/>
              </a:ext>
            </a:extLst>
          </p:cNvPr>
          <p:cNvSpPr txBox="1">
            <a:spLocks/>
          </p:cNvSpPr>
          <p:nvPr/>
        </p:nvSpPr>
        <p:spPr>
          <a:xfrm>
            <a:off x="0" y="2518599"/>
            <a:ext cx="12192000" cy="2446824"/>
          </a:xfrm>
          <a:prstGeom prst="rect">
            <a:avLst/>
          </a:prstGeom>
          <a:solidFill>
            <a:schemeClr val="bg2">
              <a:alpha val="70571"/>
            </a:schemeClr>
          </a:solidFill>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algn="ctr"/>
            <a:endParaRPr lang="en-US" sz="1400" dirty="0"/>
          </a:p>
          <a:p>
            <a:pPr algn="ctr"/>
            <a:r>
              <a:rPr lang="en-US" sz="4400" dirty="0"/>
              <a:t>What is </a:t>
            </a:r>
            <a:r>
              <a:rPr lang="en-US" sz="4400" dirty="0" err="1"/>
              <a:t>LangChain</a:t>
            </a:r>
            <a:r>
              <a:rPr lang="en-US" sz="4400" dirty="0"/>
              <a:t>?</a:t>
            </a:r>
          </a:p>
          <a:p>
            <a:pPr algn="ctr"/>
            <a:endParaRPr lang="en-US" sz="1600" dirty="0"/>
          </a:p>
          <a:p>
            <a:pPr algn="ctr"/>
            <a:r>
              <a:rPr lang="en-US" sz="1800" dirty="0"/>
              <a:t>Open source (MIT License) framework for building applications that integrate with large language models available in python and </a:t>
            </a:r>
            <a:r>
              <a:rPr lang="en-US" sz="1800" dirty="0" err="1"/>
              <a:t>javascript</a:t>
            </a:r>
            <a:r>
              <a:rPr lang="en-US" sz="1800" dirty="0"/>
              <a:t> versions</a:t>
            </a:r>
          </a:p>
          <a:p>
            <a:pPr algn="ctr"/>
            <a:endParaRPr lang="en-US" sz="2000" dirty="0"/>
          </a:p>
          <a:p>
            <a:pPr algn="ctr"/>
            <a:r>
              <a:rPr lang="en-US" sz="2000" dirty="0"/>
              <a:t>AWS is contributing to </a:t>
            </a:r>
            <a:r>
              <a:rPr lang="en-US" sz="2000" dirty="0" err="1"/>
              <a:t>LangChain</a:t>
            </a:r>
            <a:r>
              <a:rPr lang="en-US" sz="2000" dirty="0"/>
              <a:t>!</a:t>
            </a:r>
          </a:p>
          <a:p>
            <a:pPr algn="ctr"/>
            <a:endParaRPr lang="en-US" sz="2000" dirty="0"/>
          </a:p>
        </p:txBody>
      </p:sp>
    </p:spTree>
    <p:extLst>
      <p:ext uri="{BB962C8B-B14F-4D97-AF65-F5344CB8AC3E}">
        <p14:creationId xmlns:p14="http://schemas.microsoft.com/office/powerpoint/2010/main" val="28989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Debugging Chains</a:t>
            </a:r>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20</a:t>
            </a:fld>
            <a:endParaRPr lang="en-US"/>
          </a:p>
        </p:txBody>
      </p:sp>
    </p:spTree>
    <p:extLst>
      <p:ext uri="{BB962C8B-B14F-4D97-AF65-F5344CB8AC3E}">
        <p14:creationId xmlns:p14="http://schemas.microsoft.com/office/powerpoint/2010/main" val="39971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Memory</a:t>
            </a:r>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21</a:t>
            </a:fld>
            <a:endParaRPr lang="en-US"/>
          </a:p>
        </p:txBody>
      </p:sp>
    </p:spTree>
    <p:extLst>
      <p:ext uri="{BB962C8B-B14F-4D97-AF65-F5344CB8AC3E}">
        <p14:creationId xmlns:p14="http://schemas.microsoft.com/office/powerpoint/2010/main" val="29174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AWS Authentication</a:t>
            </a:r>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22</a:t>
            </a:fld>
            <a:endParaRPr lang="en-US"/>
          </a:p>
        </p:txBody>
      </p:sp>
    </p:spTree>
    <p:extLst>
      <p:ext uri="{BB962C8B-B14F-4D97-AF65-F5344CB8AC3E}">
        <p14:creationId xmlns:p14="http://schemas.microsoft.com/office/powerpoint/2010/main" val="187138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92D49F-15C0-F4CB-04BC-EB60FC9820DC}"/>
              </a:ext>
            </a:extLst>
          </p:cNvPr>
          <p:cNvSpPr/>
          <p:nvPr/>
        </p:nvSpPr>
        <p:spPr>
          <a:xfrm>
            <a:off x="870859" y="1368287"/>
            <a:ext cx="5152571" cy="2286000"/>
          </a:xfrm>
          <a:prstGeom prst="rect">
            <a:avLst/>
          </a:prstGeom>
          <a:solidFill>
            <a:schemeClr val="bg1">
              <a:alpha val="25000"/>
            </a:schemeClr>
          </a:solidFill>
          <a:ln w="19050">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24" name="Rectangle 23">
            <a:extLst>
              <a:ext uri="{FF2B5EF4-FFF2-40B4-BE49-F238E27FC236}">
                <a16:creationId xmlns:a16="http://schemas.microsoft.com/office/drawing/2014/main" id="{E76C2D5F-273C-5FFD-4187-769F941D7E8A}"/>
              </a:ext>
            </a:extLst>
          </p:cNvPr>
          <p:cNvSpPr/>
          <p:nvPr/>
        </p:nvSpPr>
        <p:spPr>
          <a:xfrm>
            <a:off x="870859" y="3813828"/>
            <a:ext cx="5152571" cy="2286000"/>
          </a:xfrm>
          <a:prstGeom prst="rect">
            <a:avLst/>
          </a:prstGeom>
          <a:solidFill>
            <a:schemeClr val="bg1">
              <a:alpha val="25000"/>
            </a:schemeClr>
          </a:solidFill>
          <a:ln w="19050">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25" name="Rectangle 24">
            <a:extLst>
              <a:ext uri="{FF2B5EF4-FFF2-40B4-BE49-F238E27FC236}">
                <a16:creationId xmlns:a16="http://schemas.microsoft.com/office/drawing/2014/main" id="{DF01F681-6B5C-11BD-BA3A-7DC4D7EFEA34}"/>
              </a:ext>
            </a:extLst>
          </p:cNvPr>
          <p:cNvSpPr/>
          <p:nvPr/>
        </p:nvSpPr>
        <p:spPr>
          <a:xfrm>
            <a:off x="6168570" y="1368287"/>
            <a:ext cx="5152571" cy="2286000"/>
          </a:xfrm>
          <a:prstGeom prst="rect">
            <a:avLst/>
          </a:prstGeom>
          <a:solidFill>
            <a:schemeClr val="bg1">
              <a:alpha val="25000"/>
            </a:schemeClr>
          </a:solidFill>
          <a:ln w="19050">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26" name="Rectangle 25">
            <a:extLst>
              <a:ext uri="{FF2B5EF4-FFF2-40B4-BE49-F238E27FC236}">
                <a16:creationId xmlns:a16="http://schemas.microsoft.com/office/drawing/2014/main" id="{707E28CA-C6B4-9F53-8904-F9AE2BEE7E81}"/>
              </a:ext>
            </a:extLst>
          </p:cNvPr>
          <p:cNvSpPr/>
          <p:nvPr/>
        </p:nvSpPr>
        <p:spPr>
          <a:xfrm>
            <a:off x="6168570" y="3813828"/>
            <a:ext cx="5152571" cy="2286000"/>
          </a:xfrm>
          <a:prstGeom prst="rect">
            <a:avLst/>
          </a:prstGeom>
          <a:solidFill>
            <a:schemeClr val="bg1">
              <a:alpha val="25000"/>
            </a:schemeClr>
          </a:solidFill>
          <a:ln w="19050">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2" name="Title 1">
            <a:extLst>
              <a:ext uri="{FF2B5EF4-FFF2-40B4-BE49-F238E27FC236}">
                <a16:creationId xmlns:a16="http://schemas.microsoft.com/office/drawing/2014/main" id="{2F590540-C2D8-6DD8-1358-DB9DCC72B486}"/>
              </a:ext>
            </a:extLst>
          </p:cNvPr>
          <p:cNvSpPr>
            <a:spLocks noGrp="1"/>
          </p:cNvSpPr>
          <p:nvPr>
            <p:ph type="title"/>
          </p:nvPr>
        </p:nvSpPr>
        <p:spPr/>
        <p:txBody>
          <a:bodyPr/>
          <a:lstStyle/>
          <a:p>
            <a:r>
              <a:rPr lang="en-US" dirty="0" err="1"/>
              <a:t>LangChain</a:t>
            </a:r>
            <a:r>
              <a:rPr lang="en-US" dirty="0"/>
              <a:t> Modules</a:t>
            </a:r>
          </a:p>
        </p:txBody>
      </p:sp>
      <p:sp>
        <p:nvSpPr>
          <p:cNvPr id="14" name="Text Placeholder 13">
            <a:extLst>
              <a:ext uri="{FF2B5EF4-FFF2-40B4-BE49-F238E27FC236}">
                <a16:creationId xmlns:a16="http://schemas.microsoft.com/office/drawing/2014/main" id="{5B781136-DAE1-1633-0131-5A87CFD30B25}"/>
              </a:ext>
            </a:extLst>
          </p:cNvPr>
          <p:cNvSpPr>
            <a:spLocks noGrp="1"/>
          </p:cNvSpPr>
          <p:nvPr>
            <p:ph type="body" sz="quarter" idx="10"/>
          </p:nvPr>
        </p:nvSpPr>
        <p:spPr/>
        <p:txBody>
          <a:bodyPr/>
          <a:lstStyle/>
          <a:p>
            <a:endParaRPr lang="en-US"/>
          </a:p>
        </p:txBody>
      </p:sp>
      <p:sp>
        <p:nvSpPr>
          <p:cNvPr id="3" name="Slide Number Placeholder 2">
            <a:extLst>
              <a:ext uri="{FF2B5EF4-FFF2-40B4-BE49-F238E27FC236}">
                <a16:creationId xmlns:a16="http://schemas.microsoft.com/office/drawing/2014/main" id="{6081C9F9-BC4F-2894-C9DE-DC7707EA9EEF}"/>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prstClr val="white">
                  <a:tint val="75000"/>
                </a:prstClr>
              </a:solidFill>
              <a:effectLst/>
              <a:uLnTx/>
              <a:uFillTx/>
              <a:latin typeface="Amazon Ember Display"/>
              <a:ea typeface="+mn-ea"/>
              <a:cs typeface="+mn-cs"/>
            </a:endParaRPr>
          </a:p>
        </p:txBody>
      </p:sp>
      <p:sp>
        <p:nvSpPr>
          <p:cNvPr id="7" name="TextBox 6">
            <a:extLst>
              <a:ext uri="{FF2B5EF4-FFF2-40B4-BE49-F238E27FC236}">
                <a16:creationId xmlns:a16="http://schemas.microsoft.com/office/drawing/2014/main" id="{F83FCC0F-E6F1-719C-EE69-BE4DCF789071}"/>
              </a:ext>
            </a:extLst>
          </p:cNvPr>
          <p:cNvSpPr txBox="1"/>
          <p:nvPr/>
        </p:nvSpPr>
        <p:spPr>
          <a:xfrm>
            <a:off x="1083365" y="1881476"/>
            <a:ext cx="4011709" cy="2062103"/>
          </a:xfrm>
          <a:prstGeom prst="rect">
            <a:avLst/>
          </a:prstGeom>
          <a:noFill/>
        </p:spPr>
        <p:txBody>
          <a:bodyPr wrap="square" lIns="0" rIns="0" rtlCol="0">
            <a:spAutoFit/>
          </a:bodyPr>
          <a:lstStyle/>
          <a:p>
            <a:r>
              <a:rPr lang="en-US" sz="1600" dirty="0"/>
              <a:t>Interface with language models. </a:t>
            </a:r>
          </a:p>
          <a:p>
            <a:r>
              <a:rPr lang="en-US" sz="1600" dirty="0">
                <a:solidFill>
                  <a:schemeClr val="accent3"/>
                </a:solidFill>
              </a:rPr>
              <a:t>Prompts</a:t>
            </a:r>
            <a:r>
              <a:rPr lang="en-US" sz="1600" dirty="0"/>
              <a:t>: Templatize, dynamically select, and manage model inputs</a:t>
            </a:r>
          </a:p>
          <a:p>
            <a:r>
              <a:rPr lang="en-US" sz="1600" dirty="0">
                <a:solidFill>
                  <a:schemeClr val="accent3"/>
                </a:solidFill>
              </a:rPr>
              <a:t>Language models</a:t>
            </a:r>
            <a:r>
              <a:rPr lang="en-US" sz="1600" dirty="0"/>
              <a:t>: Make calls to language models through common interfaces</a:t>
            </a:r>
          </a:p>
          <a:p>
            <a:r>
              <a:rPr lang="en-US" sz="1600" dirty="0">
                <a:solidFill>
                  <a:schemeClr val="accent3"/>
                </a:solidFill>
              </a:rPr>
              <a:t>Output parsers</a:t>
            </a:r>
            <a:r>
              <a:rPr lang="en-US" sz="1600" dirty="0"/>
              <a:t>: Extract information from model outputs</a:t>
            </a:r>
          </a:p>
          <a:p>
            <a:endParaRPr lang="en-US" sz="1600" dirty="0"/>
          </a:p>
        </p:txBody>
      </p:sp>
      <p:sp>
        <p:nvSpPr>
          <p:cNvPr id="11" name="TextBox 10">
            <a:extLst>
              <a:ext uri="{FF2B5EF4-FFF2-40B4-BE49-F238E27FC236}">
                <a16:creationId xmlns:a16="http://schemas.microsoft.com/office/drawing/2014/main" id="{BC389D1B-CB94-1F47-67E8-F4C2DBBBA488}"/>
              </a:ext>
            </a:extLst>
          </p:cNvPr>
          <p:cNvSpPr txBox="1"/>
          <p:nvPr/>
        </p:nvSpPr>
        <p:spPr>
          <a:xfrm>
            <a:off x="1099320" y="1563811"/>
            <a:ext cx="4829766"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46EBB"/>
                </a:solidFill>
                <a:effectLst/>
                <a:uLnTx/>
                <a:uFillTx/>
                <a:latin typeface="Amazon Ember Heavy" panose="020B0803020204020204" pitchFamily="34" charset="0"/>
                <a:ea typeface="Amazon Ember Heavy" panose="020B0803020204020204" pitchFamily="34" charset="0"/>
                <a:cs typeface="Amazon Ember Heavy" panose="020B0803020204020204" pitchFamily="34" charset="0"/>
              </a:rPr>
              <a:t>Model Input/Output</a:t>
            </a:r>
          </a:p>
        </p:txBody>
      </p:sp>
      <p:sp>
        <p:nvSpPr>
          <p:cNvPr id="28" name="TextBox 27">
            <a:extLst>
              <a:ext uri="{FF2B5EF4-FFF2-40B4-BE49-F238E27FC236}">
                <a16:creationId xmlns:a16="http://schemas.microsoft.com/office/drawing/2014/main" id="{5FF138AB-0D56-8749-EB82-5C88F44BC9A9}"/>
              </a:ext>
            </a:extLst>
          </p:cNvPr>
          <p:cNvSpPr txBox="1"/>
          <p:nvPr/>
        </p:nvSpPr>
        <p:spPr>
          <a:xfrm>
            <a:off x="8241792" y="2063054"/>
            <a:ext cx="2839865" cy="1323439"/>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Interface with application specific data. Building blocks such </a:t>
            </a:r>
            <a:r>
              <a:rPr kumimoji="0" lang="en-US" sz="1600" b="0" i="0" u="none" strike="noStrike" kern="1200" cap="none" spc="0" normalizeH="0" baseline="0" noProof="0" dirty="0">
                <a:ln>
                  <a:noFill/>
                </a:ln>
                <a:solidFill>
                  <a:schemeClr val="accent3"/>
                </a:solidFill>
                <a:effectLst/>
                <a:uLnTx/>
                <a:uFillTx/>
                <a:latin typeface="Amazon Ember Display"/>
                <a:ea typeface="+mn-ea"/>
                <a:cs typeface="+mn-cs"/>
              </a:rPr>
              <a:t>as document loaders, vector stores, text embedding models, retrievers</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and so on.</a:t>
            </a:r>
          </a:p>
        </p:txBody>
      </p:sp>
      <p:sp>
        <p:nvSpPr>
          <p:cNvPr id="29" name="TextBox 28">
            <a:extLst>
              <a:ext uri="{FF2B5EF4-FFF2-40B4-BE49-F238E27FC236}">
                <a16:creationId xmlns:a16="http://schemas.microsoft.com/office/drawing/2014/main" id="{E56AF19A-3543-C74E-68C7-CD728A4C2466}"/>
              </a:ext>
            </a:extLst>
          </p:cNvPr>
          <p:cNvSpPr txBox="1"/>
          <p:nvPr/>
        </p:nvSpPr>
        <p:spPr>
          <a:xfrm>
            <a:off x="6251891" y="1563811"/>
            <a:ext cx="4829766" cy="338554"/>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46EBB"/>
                </a:solidFill>
                <a:effectLst/>
                <a:uLnTx/>
                <a:uFillTx/>
                <a:latin typeface="Amazon Ember Heavy" panose="020B0803020204020204" pitchFamily="34" charset="0"/>
                <a:ea typeface="Amazon Ember Heavy" panose="020B0803020204020204" pitchFamily="34" charset="0"/>
                <a:cs typeface="Amazon Ember Heavy" panose="020B0803020204020204" pitchFamily="34" charset="0"/>
              </a:rPr>
              <a:t>Retrieval</a:t>
            </a:r>
          </a:p>
        </p:txBody>
      </p:sp>
      <p:sp>
        <p:nvSpPr>
          <p:cNvPr id="34" name="TextBox 33">
            <a:extLst>
              <a:ext uri="{FF2B5EF4-FFF2-40B4-BE49-F238E27FC236}">
                <a16:creationId xmlns:a16="http://schemas.microsoft.com/office/drawing/2014/main" id="{55808EE3-AC3E-F3F5-DAFA-687E022E5B6A}"/>
              </a:ext>
            </a:extLst>
          </p:cNvPr>
          <p:cNvSpPr txBox="1"/>
          <p:nvPr/>
        </p:nvSpPr>
        <p:spPr>
          <a:xfrm>
            <a:off x="1099320" y="5525624"/>
            <a:ext cx="4829766"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46EBB"/>
                </a:solidFill>
                <a:effectLst/>
                <a:uLnTx/>
                <a:uFillTx/>
                <a:latin typeface="Amazon Ember Heavy" panose="020B0803020204020204" pitchFamily="34" charset="0"/>
                <a:ea typeface="Amazon Ember Heavy" panose="020B0803020204020204" pitchFamily="34" charset="0"/>
                <a:cs typeface="Amazon Ember Heavy" panose="020B0803020204020204" pitchFamily="34" charset="0"/>
              </a:rPr>
              <a:t>Chains and Agents</a:t>
            </a:r>
          </a:p>
        </p:txBody>
      </p:sp>
      <p:sp>
        <p:nvSpPr>
          <p:cNvPr id="35" name="TextBox 34">
            <a:extLst>
              <a:ext uri="{FF2B5EF4-FFF2-40B4-BE49-F238E27FC236}">
                <a16:creationId xmlns:a16="http://schemas.microsoft.com/office/drawing/2014/main" id="{FE9A2FBD-9A0A-DFBF-382D-21896EB29DF2}"/>
              </a:ext>
            </a:extLst>
          </p:cNvPr>
          <p:cNvSpPr txBox="1"/>
          <p:nvPr/>
        </p:nvSpPr>
        <p:spPr>
          <a:xfrm>
            <a:off x="6251891" y="5525624"/>
            <a:ext cx="4829766" cy="338554"/>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46EBB"/>
                </a:solidFill>
                <a:effectLst/>
                <a:uLnTx/>
                <a:uFillTx/>
                <a:latin typeface="Amazon Ember Heavy" panose="020B0803020204020204" pitchFamily="34" charset="0"/>
                <a:ea typeface="Amazon Ember Heavy" panose="020B0803020204020204" pitchFamily="34" charset="0"/>
                <a:cs typeface="Amazon Ember Heavy" panose="020B0803020204020204" pitchFamily="34" charset="0"/>
              </a:rPr>
              <a:t>Memory and Callbacks</a:t>
            </a:r>
          </a:p>
        </p:txBody>
      </p:sp>
      <p:sp>
        <p:nvSpPr>
          <p:cNvPr id="36" name="TextBox 35">
            <a:extLst>
              <a:ext uri="{FF2B5EF4-FFF2-40B4-BE49-F238E27FC236}">
                <a16:creationId xmlns:a16="http://schemas.microsoft.com/office/drawing/2014/main" id="{CECBFA12-C00F-DEDE-28DF-08F0B92F1CF5}"/>
              </a:ext>
            </a:extLst>
          </p:cNvPr>
          <p:cNvSpPr txBox="1"/>
          <p:nvPr/>
        </p:nvSpPr>
        <p:spPr>
          <a:xfrm>
            <a:off x="1105010" y="4553137"/>
            <a:ext cx="3271489" cy="830997"/>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3"/>
                </a:solidFill>
                <a:effectLst/>
                <a:uLnTx/>
                <a:uFillTx/>
                <a:latin typeface="Amazon Ember Display"/>
                <a:ea typeface="+mn-ea"/>
                <a:cs typeface="+mn-cs"/>
              </a:rPr>
              <a:t>Agents</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 allows chains to choose tools to use given high level directives</a:t>
            </a:r>
          </a:p>
        </p:txBody>
      </p:sp>
      <p:sp>
        <p:nvSpPr>
          <p:cNvPr id="37" name="TextBox 36">
            <a:extLst>
              <a:ext uri="{FF2B5EF4-FFF2-40B4-BE49-F238E27FC236}">
                <a16:creationId xmlns:a16="http://schemas.microsoft.com/office/drawing/2014/main" id="{C1B0C7BE-6C3B-0680-87BC-33BAAF7B6E92}"/>
              </a:ext>
            </a:extLst>
          </p:cNvPr>
          <p:cNvSpPr txBox="1"/>
          <p:nvPr/>
        </p:nvSpPr>
        <p:spPr>
          <a:xfrm>
            <a:off x="7810168" y="4799359"/>
            <a:ext cx="3271489" cy="584775"/>
          </a:xfrm>
          <a:prstGeom prst="rect">
            <a:avLst/>
          </a:prstGeom>
          <a:noFill/>
        </p:spPr>
        <p:txBody>
          <a:bodyPr wrap="square" lIns="0" rIns="0" rtlCol="0" anchor="b">
            <a:spAutoFit/>
          </a:bodyPr>
          <a:lstStyle/>
          <a:p>
            <a:pPr lvl="0" defTabSz="914400">
              <a:defRPr/>
            </a:pPr>
            <a:r>
              <a:rPr lang="en-US" sz="1600" dirty="0">
                <a:solidFill>
                  <a:schemeClr val="accent3"/>
                </a:solidFill>
                <a:latin typeface="Amazon Ember Display"/>
              </a:rPr>
              <a:t>Callbacks</a:t>
            </a:r>
            <a:r>
              <a:rPr lang="en-US" sz="1600" dirty="0">
                <a:solidFill>
                  <a:prstClr val="white"/>
                </a:solidFill>
                <a:latin typeface="Amazon Ember Display"/>
              </a:rPr>
              <a:t> </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log and stream intermediate steps of any chain</a:t>
            </a:r>
          </a:p>
        </p:txBody>
      </p:sp>
      <p:pic>
        <p:nvPicPr>
          <p:cNvPr id="4" name="Picture 3">
            <a:extLst>
              <a:ext uri="{FF2B5EF4-FFF2-40B4-BE49-F238E27FC236}">
                <a16:creationId xmlns:a16="http://schemas.microsoft.com/office/drawing/2014/main" id="{3420E641-CA12-072B-7FC2-F99C3EBFE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48" y="2650440"/>
            <a:ext cx="3497474" cy="219736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TextBox 4">
            <a:extLst>
              <a:ext uri="{FF2B5EF4-FFF2-40B4-BE49-F238E27FC236}">
                <a16:creationId xmlns:a16="http://schemas.microsoft.com/office/drawing/2014/main" id="{6CC24967-1042-2CA9-9F43-A400B1C9C5A8}"/>
              </a:ext>
            </a:extLst>
          </p:cNvPr>
          <p:cNvSpPr txBox="1"/>
          <p:nvPr/>
        </p:nvSpPr>
        <p:spPr>
          <a:xfrm>
            <a:off x="1099320" y="3945472"/>
            <a:ext cx="3271489" cy="584775"/>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3"/>
                </a:solidFill>
                <a:effectLst/>
                <a:uLnTx/>
                <a:uFillTx/>
                <a:latin typeface="Amazon Ember Display"/>
                <a:ea typeface="+mn-ea"/>
                <a:cs typeface="+mn-cs"/>
              </a:rPr>
              <a:t>Chains</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 interface for sequence of calls to components</a:t>
            </a:r>
          </a:p>
        </p:txBody>
      </p:sp>
      <p:sp>
        <p:nvSpPr>
          <p:cNvPr id="6" name="TextBox 5">
            <a:extLst>
              <a:ext uri="{FF2B5EF4-FFF2-40B4-BE49-F238E27FC236}">
                <a16:creationId xmlns:a16="http://schemas.microsoft.com/office/drawing/2014/main" id="{5E45C2BD-F431-8F87-5B37-20DFF49D19D0}"/>
              </a:ext>
            </a:extLst>
          </p:cNvPr>
          <p:cNvSpPr txBox="1"/>
          <p:nvPr/>
        </p:nvSpPr>
        <p:spPr>
          <a:xfrm>
            <a:off x="7810167" y="3978934"/>
            <a:ext cx="3271489" cy="584775"/>
          </a:xfrm>
          <a:prstGeom prst="rect">
            <a:avLst/>
          </a:prstGeom>
          <a:noFill/>
        </p:spPr>
        <p:txBody>
          <a:bodyPr wrap="square" lIns="0" r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3"/>
                </a:solidFill>
                <a:effectLst/>
                <a:uLnTx/>
                <a:uFillTx/>
                <a:latin typeface="Amazon Ember Display"/>
                <a:ea typeface="+mn-ea"/>
                <a:cs typeface="+mn-cs"/>
              </a:rPr>
              <a:t>Memory</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 persist application state between executions of chains</a:t>
            </a:r>
          </a:p>
        </p:txBody>
      </p:sp>
      <p:sp>
        <p:nvSpPr>
          <p:cNvPr id="13" name="TextBox 12">
            <a:extLst>
              <a:ext uri="{FF2B5EF4-FFF2-40B4-BE49-F238E27FC236}">
                <a16:creationId xmlns:a16="http://schemas.microsoft.com/office/drawing/2014/main" id="{333B611E-AF4D-EE95-EC17-2417EB5D5D5E}"/>
              </a:ext>
            </a:extLst>
          </p:cNvPr>
          <p:cNvSpPr txBox="1"/>
          <p:nvPr/>
        </p:nvSpPr>
        <p:spPr>
          <a:xfrm>
            <a:off x="7700158" y="6199375"/>
            <a:ext cx="6097978" cy="246221"/>
          </a:xfrm>
          <a:prstGeom prst="rect">
            <a:avLst/>
          </a:prstGeom>
          <a:noFill/>
        </p:spPr>
        <p:txBody>
          <a:bodyPr wrap="square">
            <a:spAutoFit/>
          </a:bodyPr>
          <a:lstStyle/>
          <a:p>
            <a:r>
              <a:rPr lang="en-US" sz="1000" dirty="0"/>
              <a:t>Reference link - https://</a:t>
            </a:r>
            <a:r>
              <a:rPr lang="en-US" sz="1000" dirty="0" err="1"/>
              <a:t>python.langchain.com</a:t>
            </a:r>
            <a:r>
              <a:rPr lang="en-US" sz="1000" dirty="0"/>
              <a:t>/docs/modules/</a:t>
            </a:r>
          </a:p>
        </p:txBody>
      </p:sp>
    </p:spTree>
    <p:extLst>
      <p:ext uri="{BB962C8B-B14F-4D97-AF65-F5344CB8AC3E}">
        <p14:creationId xmlns:p14="http://schemas.microsoft.com/office/powerpoint/2010/main" val="32771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p:txBody>
          <a:bodyPr/>
          <a:lstStyle/>
          <a:p>
            <a:r>
              <a:rPr lang="en-US" dirty="0"/>
              <a:t>Multi-prompt chain</a:t>
            </a:r>
          </a:p>
        </p:txBody>
      </p:sp>
      <p:sp>
        <p:nvSpPr>
          <p:cNvPr id="8" name="Text Placeholder 7">
            <a:extLst>
              <a:ext uri="{FF2B5EF4-FFF2-40B4-BE49-F238E27FC236}">
                <a16:creationId xmlns:a16="http://schemas.microsoft.com/office/drawing/2014/main" id="{CE63D267-1FE3-4AC1-EC1D-F6974BF58101}"/>
              </a:ext>
            </a:extLst>
          </p:cNvPr>
          <p:cNvSpPr>
            <a:spLocks noGrp="1"/>
          </p:cNvSpPr>
          <p:nvPr>
            <p:ph type="body" sz="quarter" idx="10"/>
          </p:nvPr>
        </p:nvSpPr>
        <p:spPr/>
        <p:txBody>
          <a:bodyPr/>
          <a:lstStyle/>
          <a:p>
            <a:endParaRPr lang="en-US"/>
          </a:p>
        </p:txBody>
      </p:sp>
      <p:sp>
        <p:nvSpPr>
          <p:cNvPr id="3" name="TextBox 2">
            <a:extLst>
              <a:ext uri="{FF2B5EF4-FFF2-40B4-BE49-F238E27FC236}">
                <a16:creationId xmlns:a16="http://schemas.microsoft.com/office/drawing/2014/main" id="{622C5741-D1A7-C890-46DD-1EE50A9723DB}"/>
              </a:ext>
            </a:extLst>
          </p:cNvPr>
          <p:cNvSpPr txBox="1"/>
          <p:nvPr/>
        </p:nvSpPr>
        <p:spPr>
          <a:xfrm>
            <a:off x="340490" y="2857995"/>
            <a:ext cx="3291710" cy="646331"/>
          </a:xfrm>
          <a:prstGeom prst="rect">
            <a:avLst/>
          </a:prstGeom>
          <a:noFill/>
        </p:spPr>
        <p:txBody>
          <a:bodyPr wrap="square" lIns="0" rIns="0" rtlCol="0">
            <a:spAutoFit/>
          </a:bodyPr>
          <a:lstStyle/>
          <a:p>
            <a:pPr algn="l"/>
            <a:r>
              <a:rPr lang="en-US" dirty="0"/>
              <a:t>Note: Descriptions instruct the LLM which template to use!</a:t>
            </a:r>
          </a:p>
        </p:txBody>
      </p:sp>
      <p:pic>
        <p:nvPicPr>
          <p:cNvPr id="18" name="Picture 17">
            <a:extLst>
              <a:ext uri="{FF2B5EF4-FFF2-40B4-BE49-F238E27FC236}">
                <a16:creationId xmlns:a16="http://schemas.microsoft.com/office/drawing/2014/main" id="{FC665BFF-6094-3933-7828-05F94C052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146" y="4435547"/>
            <a:ext cx="7084854" cy="2410578"/>
          </a:xfrm>
          <a:prstGeom prst="rect">
            <a:avLst/>
          </a:prstGeom>
        </p:spPr>
      </p:pic>
      <p:pic>
        <p:nvPicPr>
          <p:cNvPr id="16" name="Picture 15">
            <a:extLst>
              <a:ext uri="{FF2B5EF4-FFF2-40B4-BE49-F238E27FC236}">
                <a16:creationId xmlns:a16="http://schemas.microsoft.com/office/drawing/2014/main" id="{11922161-750A-C3B0-3AD1-5ECAD0827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146" y="1"/>
            <a:ext cx="7084854" cy="4794746"/>
          </a:xfrm>
          <a:prstGeom prst="rect">
            <a:avLst/>
          </a:prstGeom>
        </p:spPr>
      </p:pic>
      <p:cxnSp>
        <p:nvCxnSpPr>
          <p:cNvPr id="5" name="Straight Arrow Connector 4">
            <a:extLst>
              <a:ext uri="{FF2B5EF4-FFF2-40B4-BE49-F238E27FC236}">
                <a16:creationId xmlns:a16="http://schemas.microsoft.com/office/drawing/2014/main" id="{39E42E8F-BF48-AAEB-898B-2819325BA459}"/>
              </a:ext>
            </a:extLst>
          </p:cNvPr>
          <p:cNvCxnSpPr>
            <a:cxnSpLocks/>
          </p:cNvCxnSpPr>
          <p:nvPr/>
        </p:nvCxnSpPr>
        <p:spPr>
          <a:xfrm>
            <a:off x="3311566" y="3320714"/>
            <a:ext cx="2257961" cy="372512"/>
          </a:xfrm>
          <a:prstGeom prst="straightConnector1">
            <a:avLst/>
          </a:prstGeom>
          <a:ln w="571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020BBDC-F685-9F4D-7CB4-988FAF9DFB74}"/>
              </a:ext>
            </a:extLst>
          </p:cNvPr>
          <p:cNvSpPr txBox="1"/>
          <p:nvPr/>
        </p:nvSpPr>
        <p:spPr>
          <a:xfrm>
            <a:off x="49746" y="4703869"/>
            <a:ext cx="4714504" cy="1754326"/>
          </a:xfrm>
          <a:prstGeom prst="rect">
            <a:avLst/>
          </a:prstGeom>
          <a:noFill/>
        </p:spPr>
        <p:txBody>
          <a:bodyPr wrap="square">
            <a:spAutoFit/>
          </a:bodyPr>
          <a:lstStyle/>
          <a:p>
            <a:r>
              <a:rPr lang="en-US" dirty="0" err="1">
                <a:latin typeface="Andale Mono" panose="020B0509000000000004" pitchFamily="49" charset="0"/>
              </a:rPr>
              <a:t>chain.run</a:t>
            </a:r>
            <a:r>
              <a:rPr lang="en-US" dirty="0">
                <a:latin typeface="Andale Mono" panose="020B0509000000000004" pitchFamily="49" charset="0"/>
              </a:rPr>
              <a:t>(</a:t>
            </a:r>
          </a:p>
          <a:p>
            <a:r>
              <a:rPr lang="en-US" dirty="0">
                <a:latin typeface="Andale Mono" panose="020B0509000000000004" pitchFamily="49" charset="0"/>
              </a:rPr>
              <a:t>        "What is the first prime number greater than 40 such that one plus the prime number is divisible by 3?"</a:t>
            </a:r>
          </a:p>
          <a:p>
            <a:r>
              <a:rPr lang="en-US" dirty="0">
                <a:latin typeface="Andale Mono" panose="020B0509000000000004" pitchFamily="49" charset="0"/>
              </a:rPr>
              <a:t>    )</a:t>
            </a:r>
          </a:p>
        </p:txBody>
      </p:sp>
      <p:cxnSp>
        <p:nvCxnSpPr>
          <p:cNvPr id="22" name="Straight Arrow Connector 21">
            <a:extLst>
              <a:ext uri="{FF2B5EF4-FFF2-40B4-BE49-F238E27FC236}">
                <a16:creationId xmlns:a16="http://schemas.microsoft.com/office/drawing/2014/main" id="{4D600E65-C7D3-6198-4E92-40D43B91CF39}"/>
              </a:ext>
            </a:extLst>
          </p:cNvPr>
          <p:cNvCxnSpPr>
            <a:cxnSpLocks/>
          </p:cNvCxnSpPr>
          <p:nvPr/>
        </p:nvCxnSpPr>
        <p:spPr>
          <a:xfrm>
            <a:off x="4607625" y="5383407"/>
            <a:ext cx="466139" cy="0"/>
          </a:xfrm>
          <a:prstGeom prst="straightConnector1">
            <a:avLst/>
          </a:prstGeom>
          <a:ln w="571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98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p:txBody>
          <a:bodyPr/>
          <a:lstStyle/>
          <a:p>
            <a:r>
              <a:rPr lang="en-US" dirty="0"/>
              <a:t>AWS Native LangChain Integrations</a:t>
            </a:r>
          </a:p>
        </p:txBody>
      </p:sp>
      <p:sp>
        <p:nvSpPr>
          <p:cNvPr id="5" name="Text Placeholder 4">
            <a:extLst>
              <a:ext uri="{FF2B5EF4-FFF2-40B4-BE49-F238E27FC236}">
                <a16:creationId xmlns:a16="http://schemas.microsoft.com/office/drawing/2014/main" id="{2D7F3CE5-3E37-1BA6-1534-459A738713B2}"/>
              </a:ext>
            </a:extLst>
          </p:cNvPr>
          <p:cNvSpPr>
            <a:spLocks noGrp="1"/>
          </p:cNvSpPr>
          <p:nvPr>
            <p:ph type="body" sz="quarter" idx="10"/>
          </p:nvPr>
        </p:nvSpPr>
        <p:spPr/>
        <p:txBody>
          <a:bodyPr/>
          <a:lstStyle/>
          <a:p>
            <a:endParaRPr lang="en-US"/>
          </a:p>
        </p:txBody>
      </p:sp>
      <p:graphicFrame>
        <p:nvGraphicFramePr>
          <p:cNvPr id="2" name="Diagram 1">
            <a:extLst>
              <a:ext uri="{FF2B5EF4-FFF2-40B4-BE49-F238E27FC236}">
                <a16:creationId xmlns:a16="http://schemas.microsoft.com/office/drawing/2014/main" id="{3ED1BC4E-C0A7-EC3B-2123-251DAAD65AE6}"/>
              </a:ext>
            </a:extLst>
          </p:cNvPr>
          <p:cNvGraphicFramePr/>
          <p:nvPr>
            <p:extLst>
              <p:ext uri="{D42A27DB-BD31-4B8C-83A1-F6EECF244321}">
                <p14:modId xmlns:p14="http://schemas.microsoft.com/office/powerpoint/2010/main" val="1243055231"/>
              </p:ext>
            </p:extLst>
          </p:nvPr>
        </p:nvGraphicFramePr>
        <p:xfrm>
          <a:off x="609600" y="1033152"/>
          <a:ext cx="10569040" cy="5266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872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7277-C81D-7DAE-B36F-19EF7254B02B}"/>
              </a:ext>
            </a:extLst>
          </p:cNvPr>
          <p:cNvSpPr>
            <a:spLocks noGrp="1"/>
          </p:cNvSpPr>
          <p:nvPr>
            <p:ph type="title"/>
          </p:nvPr>
        </p:nvSpPr>
        <p:spPr/>
        <p:txBody>
          <a:bodyPr/>
          <a:lstStyle/>
          <a:p>
            <a:r>
              <a:rPr lang="en-US" dirty="0"/>
              <a:t>Amazon Bedrock integration</a:t>
            </a:r>
          </a:p>
        </p:txBody>
      </p:sp>
      <p:sp>
        <p:nvSpPr>
          <p:cNvPr id="4" name="Slide Number Placeholder 3">
            <a:extLst>
              <a:ext uri="{FF2B5EF4-FFF2-40B4-BE49-F238E27FC236}">
                <a16:creationId xmlns:a16="http://schemas.microsoft.com/office/drawing/2014/main" id="{55FF6AF0-EA88-E824-A364-501F2612B360}"/>
              </a:ext>
            </a:extLst>
          </p:cNvPr>
          <p:cNvSpPr>
            <a:spLocks noGrp="1"/>
          </p:cNvSpPr>
          <p:nvPr>
            <p:ph type="sldNum" sz="quarter" idx="13"/>
          </p:nvPr>
        </p:nvSpPr>
        <p:spPr/>
        <p:txBody>
          <a:bodyPr/>
          <a:lstStyle/>
          <a:p>
            <a:fld id="{EB4B8DE2-A4E8-46E4-8BBF-D75455EFF32C}" type="slidenum">
              <a:rPr lang="en-US" smtClean="0"/>
              <a:pPr/>
              <a:t>6</a:t>
            </a:fld>
            <a:endParaRPr lang="en-US"/>
          </a:p>
        </p:txBody>
      </p:sp>
      <p:pic>
        <p:nvPicPr>
          <p:cNvPr id="8" name="Picture Placeholder 12">
            <a:extLst>
              <a:ext uri="{FF2B5EF4-FFF2-40B4-BE49-F238E27FC236}">
                <a16:creationId xmlns:a16="http://schemas.microsoft.com/office/drawing/2014/main" id="{34A715D1-02A8-873E-9069-3B1FE27F4EA8}"/>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096000" y="1614040"/>
            <a:ext cx="6017365" cy="4596260"/>
          </a:xfrm>
          <a:prstGeom prst="rect">
            <a:avLst/>
          </a:prstGeom>
        </p:spPr>
      </p:pic>
      <p:sp>
        <p:nvSpPr>
          <p:cNvPr id="12" name="TextBox 11">
            <a:extLst>
              <a:ext uri="{FF2B5EF4-FFF2-40B4-BE49-F238E27FC236}">
                <a16:creationId xmlns:a16="http://schemas.microsoft.com/office/drawing/2014/main" id="{82216859-118D-FD54-8DD0-7C157D4A5552}"/>
              </a:ext>
            </a:extLst>
          </p:cNvPr>
          <p:cNvSpPr txBox="1"/>
          <p:nvPr/>
        </p:nvSpPr>
        <p:spPr>
          <a:xfrm>
            <a:off x="288966" y="6056411"/>
            <a:ext cx="6097978" cy="307777"/>
          </a:xfrm>
          <a:prstGeom prst="rect">
            <a:avLst/>
          </a:prstGeom>
          <a:noFill/>
        </p:spPr>
        <p:txBody>
          <a:bodyPr wrap="square">
            <a:spAutoFit/>
          </a:bodyPr>
          <a:lstStyle/>
          <a:p>
            <a:r>
              <a:rPr lang="en-US" sz="1400" dirty="0"/>
              <a:t>https://</a:t>
            </a:r>
            <a:r>
              <a:rPr lang="en-US" sz="1400" dirty="0" err="1"/>
              <a:t>python.langchain.com</a:t>
            </a:r>
            <a:r>
              <a:rPr lang="en-US" sz="1400" dirty="0"/>
              <a:t>/docs/integrations/</a:t>
            </a:r>
            <a:r>
              <a:rPr lang="en-US" sz="1400" dirty="0" err="1"/>
              <a:t>llms</a:t>
            </a:r>
            <a:r>
              <a:rPr lang="en-US" sz="1400" dirty="0"/>
              <a:t>/bedrock</a:t>
            </a:r>
          </a:p>
        </p:txBody>
      </p:sp>
      <p:sp>
        <p:nvSpPr>
          <p:cNvPr id="13" name="TextBox 12">
            <a:extLst>
              <a:ext uri="{FF2B5EF4-FFF2-40B4-BE49-F238E27FC236}">
                <a16:creationId xmlns:a16="http://schemas.microsoft.com/office/drawing/2014/main" id="{8317B3A1-E282-449D-B698-B843E61EEAEA}"/>
              </a:ext>
            </a:extLst>
          </p:cNvPr>
          <p:cNvSpPr txBox="1"/>
          <p:nvPr/>
        </p:nvSpPr>
        <p:spPr>
          <a:xfrm>
            <a:off x="692727" y="1763641"/>
            <a:ext cx="4603668" cy="1200329"/>
          </a:xfrm>
          <a:prstGeom prst="rect">
            <a:avLst/>
          </a:prstGeom>
          <a:noFill/>
        </p:spPr>
        <p:txBody>
          <a:bodyPr wrap="square" lIns="0" rIns="0" rtlCol="0">
            <a:spAutoFit/>
          </a:bodyPr>
          <a:lstStyle/>
          <a:p>
            <a:pPr defTabSz="914377"/>
            <a:r>
              <a:rPr lang="en-CA" sz="1800" dirty="0">
                <a:latin typeface="+mn-lt"/>
              </a:rPr>
              <a:t>Amazon Bedrock is a fully managed service that makes foundation models (FMs) from Amazon and leading AI </a:t>
            </a:r>
            <a:r>
              <a:rPr lang="en-CA" sz="1800" dirty="0" err="1">
                <a:latin typeface="+mn-lt"/>
              </a:rPr>
              <a:t>startups</a:t>
            </a:r>
            <a:r>
              <a:rPr lang="en-CA" sz="1800" dirty="0">
                <a:latin typeface="+mn-lt"/>
              </a:rPr>
              <a:t> available through an API.</a:t>
            </a:r>
          </a:p>
        </p:txBody>
      </p:sp>
    </p:spTree>
    <p:extLst>
      <p:ext uri="{BB962C8B-B14F-4D97-AF65-F5344CB8AC3E}">
        <p14:creationId xmlns:p14="http://schemas.microsoft.com/office/powerpoint/2010/main" val="7530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a:xfrm>
            <a:off x="609600" y="596901"/>
            <a:ext cx="10972800" cy="978729"/>
          </a:xfrm>
        </p:spPr>
        <p:txBody>
          <a:bodyPr/>
          <a:lstStyle/>
          <a:p>
            <a:r>
              <a:rPr lang="en-US" dirty="0"/>
              <a:t>Amazon </a:t>
            </a:r>
            <a:r>
              <a:rPr lang="en-US" dirty="0" err="1"/>
              <a:t>SageMaker</a:t>
            </a:r>
            <a:r>
              <a:rPr lang="en-US" dirty="0"/>
              <a:t> Endpoints &amp; SageMaker Embedding Endpoints</a:t>
            </a:r>
          </a:p>
        </p:txBody>
      </p:sp>
      <p:sp>
        <p:nvSpPr>
          <p:cNvPr id="11" name="Text Placeholder 10">
            <a:extLst>
              <a:ext uri="{FF2B5EF4-FFF2-40B4-BE49-F238E27FC236}">
                <a16:creationId xmlns:a16="http://schemas.microsoft.com/office/drawing/2014/main" id="{9B8DF24B-E66B-D73F-FF81-97FBABC535B1}"/>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CF92CBB0-502C-F5F9-3A45-52F2F0808F95}"/>
              </a:ext>
            </a:extLst>
          </p:cNvPr>
          <p:cNvSpPr txBox="1"/>
          <p:nvPr/>
        </p:nvSpPr>
        <p:spPr>
          <a:xfrm>
            <a:off x="7481455" y="1937687"/>
            <a:ext cx="4476999" cy="3816429"/>
          </a:xfrm>
          <a:prstGeom prst="rect">
            <a:avLst/>
          </a:prstGeom>
          <a:noFill/>
        </p:spPr>
        <p:txBody>
          <a:bodyPr wrap="square" lIns="0" rIns="0" rtlCol="0">
            <a:spAutoFit/>
          </a:bodyPr>
          <a:lstStyle/>
          <a:p>
            <a:pPr marL="342900" indent="-342900">
              <a:buFont typeface="Arial" panose="020B0604020202020204" pitchFamily="34" charset="0"/>
              <a:buChar char="•"/>
            </a:pPr>
            <a:r>
              <a:rPr lang="en-US" sz="2200" dirty="0"/>
              <a:t>Composable applications can be built to leverage private connections to your own proprietary models hosted on SageMaker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Leverages boto3 </a:t>
            </a:r>
            <a:r>
              <a:rPr lang="en-US" sz="2200" i="1" dirty="0" err="1"/>
              <a:t>sagemaker</a:t>
            </a:r>
            <a:r>
              <a:rPr lang="en-US" sz="2200" i="1" dirty="0"/>
              <a:t>-runtime</a:t>
            </a:r>
            <a:r>
              <a:rPr lang="en-US" sz="2200" dirty="0"/>
              <a:t> under the hood</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Supports custom input/output handler functions</a:t>
            </a:r>
          </a:p>
        </p:txBody>
      </p:sp>
      <p:grpSp>
        <p:nvGrpSpPr>
          <p:cNvPr id="5" name="Group 4">
            <a:extLst>
              <a:ext uri="{FF2B5EF4-FFF2-40B4-BE49-F238E27FC236}">
                <a16:creationId xmlns:a16="http://schemas.microsoft.com/office/drawing/2014/main" id="{C98F947F-7E35-CFCF-56B4-4159D7E9E44D}"/>
              </a:ext>
            </a:extLst>
          </p:cNvPr>
          <p:cNvGrpSpPr/>
          <p:nvPr/>
        </p:nvGrpSpPr>
        <p:grpSpPr>
          <a:xfrm>
            <a:off x="190003" y="1937687"/>
            <a:ext cx="7481455" cy="3949098"/>
            <a:chOff x="1945499" y="3429000"/>
            <a:chExt cx="10246501" cy="3429000"/>
          </a:xfrm>
        </p:grpSpPr>
        <p:pic>
          <p:nvPicPr>
            <p:cNvPr id="2" name="Picture 1">
              <a:extLst>
                <a:ext uri="{FF2B5EF4-FFF2-40B4-BE49-F238E27FC236}">
                  <a16:creationId xmlns:a16="http://schemas.microsoft.com/office/drawing/2014/main" id="{3C24551E-7C49-EDC2-AA22-02489267A1EE}"/>
                </a:ext>
              </a:extLst>
            </p:cNvPr>
            <p:cNvPicPr>
              <a:picLocks noChangeAspect="1"/>
            </p:cNvPicPr>
            <p:nvPr/>
          </p:nvPicPr>
          <p:blipFill>
            <a:blip r:embed="rId2"/>
            <a:stretch>
              <a:fillRect/>
            </a:stretch>
          </p:blipFill>
          <p:spPr>
            <a:xfrm>
              <a:off x="1945499" y="3429000"/>
              <a:ext cx="10246501" cy="3429000"/>
            </a:xfrm>
            <a:prstGeom prst="rect">
              <a:avLst/>
            </a:prstGeom>
          </p:spPr>
        </p:pic>
        <p:sp>
          <p:nvSpPr>
            <p:cNvPr id="3" name="Rectangle 2">
              <a:extLst>
                <a:ext uri="{FF2B5EF4-FFF2-40B4-BE49-F238E27FC236}">
                  <a16:creationId xmlns:a16="http://schemas.microsoft.com/office/drawing/2014/main" id="{695DA641-AD16-10FC-1579-00EAD2139783}"/>
                </a:ext>
              </a:extLst>
            </p:cNvPr>
            <p:cNvSpPr/>
            <p:nvPr/>
          </p:nvSpPr>
          <p:spPr>
            <a:xfrm>
              <a:off x="2565400" y="6235700"/>
              <a:ext cx="8750300" cy="5334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spTree>
    <p:extLst>
      <p:ext uri="{BB962C8B-B14F-4D97-AF65-F5344CB8AC3E}">
        <p14:creationId xmlns:p14="http://schemas.microsoft.com/office/powerpoint/2010/main" val="34157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a:xfrm>
            <a:off x="609600" y="596901"/>
            <a:ext cx="10972800" cy="535531"/>
          </a:xfrm>
        </p:spPr>
        <p:txBody>
          <a:bodyPr/>
          <a:lstStyle/>
          <a:p>
            <a:r>
              <a:rPr lang="en-US" dirty="0" err="1"/>
              <a:t>SageMaker</a:t>
            </a:r>
            <a:r>
              <a:rPr lang="en-US" dirty="0"/>
              <a:t> Endpoint Example: Feed Context to your LLM</a:t>
            </a:r>
          </a:p>
        </p:txBody>
      </p:sp>
      <p:sp>
        <p:nvSpPr>
          <p:cNvPr id="8" name="Text Placeholder 7">
            <a:extLst>
              <a:ext uri="{FF2B5EF4-FFF2-40B4-BE49-F238E27FC236}">
                <a16:creationId xmlns:a16="http://schemas.microsoft.com/office/drawing/2014/main" id="{05684C3F-3F3E-8397-918C-361F1BFA1B30}"/>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7973619B-A585-3A2A-BF82-D793BD05E905}"/>
              </a:ext>
            </a:extLst>
          </p:cNvPr>
          <p:cNvGrpSpPr/>
          <p:nvPr/>
        </p:nvGrpSpPr>
        <p:grpSpPr>
          <a:xfrm>
            <a:off x="1953182" y="1219200"/>
            <a:ext cx="10124518" cy="5638800"/>
            <a:chOff x="1953182" y="1219200"/>
            <a:chExt cx="10124518" cy="5638800"/>
          </a:xfrm>
        </p:grpSpPr>
        <p:pic>
          <p:nvPicPr>
            <p:cNvPr id="2" name="Picture 1">
              <a:extLst>
                <a:ext uri="{FF2B5EF4-FFF2-40B4-BE49-F238E27FC236}">
                  <a16:creationId xmlns:a16="http://schemas.microsoft.com/office/drawing/2014/main" id="{FFB80C3C-D427-762C-CA75-B19C55AA3A20}"/>
                </a:ext>
              </a:extLst>
            </p:cNvPr>
            <p:cNvPicPr>
              <a:picLocks noChangeAspect="1"/>
            </p:cNvPicPr>
            <p:nvPr/>
          </p:nvPicPr>
          <p:blipFill rotWithShape="1">
            <a:blip r:embed="rId2"/>
            <a:srcRect b="4112"/>
            <a:stretch/>
          </p:blipFill>
          <p:spPr>
            <a:xfrm>
              <a:off x="1953182" y="1219200"/>
              <a:ext cx="10124518" cy="5638800"/>
            </a:xfrm>
            <a:prstGeom prst="rect">
              <a:avLst/>
            </a:prstGeom>
          </p:spPr>
        </p:pic>
        <p:sp>
          <p:nvSpPr>
            <p:cNvPr id="3" name="Rectangle 2">
              <a:extLst>
                <a:ext uri="{FF2B5EF4-FFF2-40B4-BE49-F238E27FC236}">
                  <a16:creationId xmlns:a16="http://schemas.microsoft.com/office/drawing/2014/main" id="{595ADA26-CF3A-C4DA-F5F9-029CB1749913}"/>
                </a:ext>
              </a:extLst>
            </p:cNvPr>
            <p:cNvSpPr/>
            <p:nvPr/>
          </p:nvSpPr>
          <p:spPr>
            <a:xfrm>
              <a:off x="2349500" y="4964422"/>
              <a:ext cx="6845300" cy="21611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sp>
        <p:nvSpPr>
          <p:cNvPr id="4" name="TextBox 3">
            <a:extLst>
              <a:ext uri="{FF2B5EF4-FFF2-40B4-BE49-F238E27FC236}">
                <a16:creationId xmlns:a16="http://schemas.microsoft.com/office/drawing/2014/main" id="{C6E4D38B-A7B6-E1EE-A8CF-631DAD0E14A4}"/>
              </a:ext>
            </a:extLst>
          </p:cNvPr>
          <p:cNvSpPr txBox="1"/>
          <p:nvPr/>
        </p:nvSpPr>
        <p:spPr>
          <a:xfrm>
            <a:off x="114300" y="4242043"/>
            <a:ext cx="3124200" cy="430887"/>
          </a:xfrm>
          <a:prstGeom prst="rect">
            <a:avLst/>
          </a:prstGeom>
          <a:noFill/>
        </p:spPr>
        <p:txBody>
          <a:bodyPr wrap="square" lIns="0" rIns="0" rtlCol="0">
            <a:spAutoFit/>
          </a:bodyPr>
          <a:lstStyle/>
          <a:p>
            <a:pPr algn="l"/>
            <a:r>
              <a:rPr lang="en-US" sz="1100" dirty="0">
                <a:solidFill>
                  <a:schemeClr val="accent1"/>
                </a:solidFill>
              </a:rPr>
              <a:t>LLM Prompt contains </a:t>
            </a:r>
          </a:p>
          <a:p>
            <a:pPr algn="l"/>
            <a:r>
              <a:rPr lang="en-US" sz="1100" dirty="0">
                <a:solidFill>
                  <a:schemeClr val="accent1"/>
                </a:solidFill>
              </a:rPr>
              <a:t>knowledge and user query</a:t>
            </a:r>
          </a:p>
        </p:txBody>
      </p:sp>
      <p:cxnSp>
        <p:nvCxnSpPr>
          <p:cNvPr id="6" name="Straight Arrow Connector 5">
            <a:extLst>
              <a:ext uri="{FF2B5EF4-FFF2-40B4-BE49-F238E27FC236}">
                <a16:creationId xmlns:a16="http://schemas.microsoft.com/office/drawing/2014/main" id="{4A28A1E6-23AD-F43F-8E1F-BFDF689E5E91}"/>
              </a:ext>
            </a:extLst>
          </p:cNvPr>
          <p:cNvCxnSpPr/>
          <p:nvPr/>
        </p:nvCxnSpPr>
        <p:spPr>
          <a:xfrm>
            <a:off x="1460500" y="4660900"/>
            <a:ext cx="774700" cy="303522"/>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78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2308-9D0C-C7F3-A6FB-7E9859926F38}"/>
              </a:ext>
            </a:extLst>
          </p:cNvPr>
          <p:cNvSpPr>
            <a:spLocks noGrp="1"/>
          </p:cNvSpPr>
          <p:nvPr>
            <p:ph type="title"/>
          </p:nvPr>
        </p:nvSpPr>
        <p:spPr/>
        <p:txBody>
          <a:bodyPr/>
          <a:lstStyle/>
          <a:p>
            <a:r>
              <a:rPr lang="en-US" dirty="0" err="1"/>
              <a:t>DynamoDBChatMessageHistory</a:t>
            </a:r>
            <a:endParaRPr lang="en-US" dirty="0"/>
          </a:p>
        </p:txBody>
      </p:sp>
      <p:sp>
        <p:nvSpPr>
          <p:cNvPr id="3" name="Text Placeholder 2">
            <a:extLst>
              <a:ext uri="{FF2B5EF4-FFF2-40B4-BE49-F238E27FC236}">
                <a16:creationId xmlns:a16="http://schemas.microsoft.com/office/drawing/2014/main" id="{62C0774D-F932-E953-10F4-E285B291F4B5}"/>
              </a:ext>
            </a:extLst>
          </p:cNvPr>
          <p:cNvSpPr>
            <a:spLocks noGrp="1"/>
          </p:cNvSpPr>
          <p:nvPr>
            <p:ph type="body" sz="quarter" idx="10"/>
          </p:nvPr>
        </p:nvSpPr>
        <p:spPr>
          <a:xfrm>
            <a:off x="609600" y="1138468"/>
            <a:ext cx="10972800" cy="578620"/>
          </a:xfrm>
        </p:spPr>
        <p:txBody>
          <a:bodyPr/>
          <a:lstStyle/>
          <a:p>
            <a:r>
              <a:rPr lang="en-US" dirty="0"/>
              <a:t>Use Amazon DynamoDB to store persistent user messages for chat interfaces</a:t>
            </a:r>
          </a:p>
          <a:p>
            <a:endParaRPr lang="en-US" dirty="0"/>
          </a:p>
        </p:txBody>
      </p:sp>
      <p:sp>
        <p:nvSpPr>
          <p:cNvPr id="4" name="Slide Number Placeholder 3">
            <a:extLst>
              <a:ext uri="{FF2B5EF4-FFF2-40B4-BE49-F238E27FC236}">
                <a16:creationId xmlns:a16="http://schemas.microsoft.com/office/drawing/2014/main" id="{332D95B5-626D-0C62-C1CD-F98F58C602D9}"/>
              </a:ext>
            </a:extLst>
          </p:cNvPr>
          <p:cNvSpPr>
            <a:spLocks noGrp="1"/>
          </p:cNvSpPr>
          <p:nvPr>
            <p:ph type="sldNum" sz="quarter" idx="13"/>
          </p:nvPr>
        </p:nvSpPr>
        <p:spPr/>
        <p:txBody>
          <a:bodyPr/>
          <a:lstStyle/>
          <a:p>
            <a:fld id="{EB4B8DE2-A4E8-46E4-8BBF-D75455EFF32C}" type="slidenum">
              <a:rPr lang="en-US" smtClean="0"/>
              <a:pPr/>
              <a:t>9</a:t>
            </a:fld>
            <a:endParaRPr lang="en-US"/>
          </a:p>
        </p:txBody>
      </p:sp>
      <p:grpSp>
        <p:nvGrpSpPr>
          <p:cNvPr id="5" name="Group 4">
            <a:extLst>
              <a:ext uri="{FF2B5EF4-FFF2-40B4-BE49-F238E27FC236}">
                <a16:creationId xmlns:a16="http://schemas.microsoft.com/office/drawing/2014/main" id="{5726410B-9B86-19C2-2EA4-CCA2143DB4DB}"/>
              </a:ext>
            </a:extLst>
          </p:cNvPr>
          <p:cNvGrpSpPr/>
          <p:nvPr/>
        </p:nvGrpSpPr>
        <p:grpSpPr>
          <a:xfrm>
            <a:off x="638899" y="1611841"/>
            <a:ext cx="10877101" cy="4621155"/>
            <a:chOff x="961900" y="1827736"/>
            <a:chExt cx="10877101" cy="4621155"/>
          </a:xfrm>
        </p:grpSpPr>
        <p:pic>
          <p:nvPicPr>
            <p:cNvPr id="6" name="Picture 5">
              <a:extLst>
                <a:ext uri="{FF2B5EF4-FFF2-40B4-BE49-F238E27FC236}">
                  <a16:creationId xmlns:a16="http://schemas.microsoft.com/office/drawing/2014/main" id="{9BA61D49-A00D-08D1-ED35-D23A8A19D5B6}"/>
                </a:ext>
              </a:extLst>
            </p:cNvPr>
            <p:cNvPicPr>
              <a:picLocks noChangeAspect="1"/>
            </p:cNvPicPr>
            <p:nvPr/>
          </p:nvPicPr>
          <p:blipFill rotWithShape="1">
            <a:blip r:embed="rId2"/>
            <a:srcRect l="3137" b="32891"/>
            <a:stretch/>
          </p:blipFill>
          <p:spPr>
            <a:xfrm>
              <a:off x="961901" y="1827736"/>
              <a:ext cx="10877100" cy="3290530"/>
            </a:xfrm>
            <a:prstGeom prst="rect">
              <a:avLst/>
            </a:prstGeom>
            <a:solidFill>
              <a:schemeClr val="accent2"/>
            </a:solidFill>
          </p:spPr>
        </p:pic>
        <p:pic>
          <p:nvPicPr>
            <p:cNvPr id="7" name="Picture 6">
              <a:extLst>
                <a:ext uri="{FF2B5EF4-FFF2-40B4-BE49-F238E27FC236}">
                  <a16:creationId xmlns:a16="http://schemas.microsoft.com/office/drawing/2014/main" id="{07A50A52-A74F-4E57-B561-02A0DBD9AC51}"/>
                </a:ext>
              </a:extLst>
            </p:cNvPr>
            <p:cNvPicPr>
              <a:picLocks noChangeAspect="1"/>
            </p:cNvPicPr>
            <p:nvPr/>
          </p:nvPicPr>
          <p:blipFill rotWithShape="1">
            <a:blip r:embed="rId3">
              <a:extLst>
                <a:ext uri="{28A0092B-C50C-407E-A947-70E740481C1C}">
                  <a14:useLocalDpi xmlns:a14="http://schemas.microsoft.com/office/drawing/2010/main" val="0"/>
                </a:ext>
              </a:extLst>
            </a:blip>
            <a:srcRect l="3156" t="2145" r="945"/>
            <a:stretch/>
          </p:blipFill>
          <p:spPr>
            <a:xfrm>
              <a:off x="961900" y="5118266"/>
              <a:ext cx="10877101" cy="1330625"/>
            </a:xfrm>
            <a:prstGeom prst="rect">
              <a:avLst/>
            </a:prstGeom>
          </p:spPr>
        </p:pic>
      </p:grpSp>
    </p:spTree>
    <p:extLst>
      <p:ext uri="{BB962C8B-B14F-4D97-AF65-F5344CB8AC3E}">
        <p14:creationId xmlns:p14="http://schemas.microsoft.com/office/powerpoint/2010/main" val="314832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neBrandConfidential">
  <a:themeElements>
    <a:clrScheme name="AWS Brand Colors">
      <a:dk1>
        <a:srgbClr val="232F3E"/>
      </a:dk1>
      <a:lt1>
        <a:srgbClr val="FFFFFF"/>
      </a:lt1>
      <a:dk2>
        <a:srgbClr val="262261"/>
      </a:dk2>
      <a:lt2>
        <a:srgbClr val="F1F3F3"/>
      </a:lt2>
      <a:accent1>
        <a:srgbClr val="504BAB"/>
      </a:accent1>
      <a:accent2>
        <a:srgbClr val="C9208A"/>
      </a:accent2>
      <a:accent3>
        <a:srgbClr val="F3E502"/>
      </a:accent3>
      <a:accent4>
        <a:srgbClr val="ADE322"/>
      </a:accent4>
      <a:accent5>
        <a:srgbClr val="36C2B3"/>
      </a:accent5>
      <a:accent6>
        <a:srgbClr val="008296"/>
      </a:accent6>
      <a:hlink>
        <a:srgbClr val="FF6633"/>
      </a:hlink>
      <a:folHlink>
        <a:srgbClr val="FF6633"/>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1200"/>
          </a:spcAft>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algn="l">
          <a:spcAft>
            <a:spcPts val="1200"/>
          </a:spcAft>
          <a:defRPr dirty="0" err="1" smtClean="0"/>
        </a:defPPr>
      </a:lstStyle>
    </a:txDef>
  </a:objectDefaults>
  <a:extraClrSchemeLst/>
  <a:extLst>
    <a:ext uri="{05A4C25C-085E-4340-85A3-A5531E510DB2}">
      <thm15:themeFamily xmlns:thm15="http://schemas.microsoft.com/office/thememl/2012/main" name="AWSOneBrand_Confidential_Template_20210804.potx" id="{6335E567-2EDF-41B2-B6A0-4C19A4B6A997}" vid="{284E4CE0-38B8-49B3-B0D7-97B2F36A3E2F}"/>
    </a:ext>
  </a:extLst>
</a:theme>
</file>

<file path=ppt/theme/theme2.xml><?xml version="1.0" encoding="utf-8"?>
<a:theme xmlns:a="http://schemas.openxmlformats.org/drawingml/2006/main" name="1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4.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5" id="{7742EFB1-5D65-BC43-8C5A-52FA295D9C6D}" vid="{5211384F-8CF6-A242-84FF-8111C087FB4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124447</TotalTime>
  <Words>850</Words>
  <Application>Microsoft Macintosh PowerPoint</Application>
  <PresentationFormat>Widescreen</PresentationFormat>
  <Paragraphs>140</Paragraphs>
  <Slides>22</Slides>
  <Notes>9</Notes>
  <HiddenSlides>6</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22</vt:i4>
      </vt:variant>
    </vt:vector>
  </HeadingPairs>
  <TitlesOfParts>
    <vt:vector size="38" baseType="lpstr">
      <vt:lpstr>-apple-system</vt:lpstr>
      <vt:lpstr>Amazon Ember</vt:lpstr>
      <vt:lpstr>Amazon Ember Display</vt:lpstr>
      <vt:lpstr>Amazon Ember Heavy</vt:lpstr>
      <vt:lpstr>Amazon Ember Light</vt:lpstr>
      <vt:lpstr>Amazon Ember Regular</vt:lpstr>
      <vt:lpstr>Andale Mono</vt:lpstr>
      <vt:lpstr>Arial</vt:lpstr>
      <vt:lpstr>Calibri</vt:lpstr>
      <vt:lpstr>Lucida Console</vt:lpstr>
      <vt:lpstr>Proxima Nova Extrabold</vt:lpstr>
      <vt:lpstr>Wingdings</vt:lpstr>
      <vt:lpstr>OneBrandConfidential</vt:lpstr>
      <vt:lpstr>1_DeckTemplate-AWS</vt:lpstr>
      <vt:lpstr>AWS</vt:lpstr>
      <vt:lpstr>AWS Confidential Dark</vt:lpstr>
      <vt:lpstr>LangChain on AWS</vt:lpstr>
      <vt:lpstr>PowerPoint Presentation</vt:lpstr>
      <vt:lpstr>LangChain Modules</vt:lpstr>
      <vt:lpstr>Multi-prompt chain</vt:lpstr>
      <vt:lpstr>AWS Native LangChain Integrations</vt:lpstr>
      <vt:lpstr>Amazon Bedrock integration</vt:lpstr>
      <vt:lpstr>Amazon SageMaker Endpoints &amp; SageMaker Embedding Endpoints</vt:lpstr>
      <vt:lpstr>SageMaker Endpoint Example: Feed Context to your LLM</vt:lpstr>
      <vt:lpstr>DynamoDBChatMessageHistory</vt:lpstr>
      <vt:lpstr>AWS Lambda integration with LangChain agents</vt:lpstr>
      <vt:lpstr>PowerPoint Presentation</vt:lpstr>
      <vt:lpstr>Question answering</vt:lpstr>
      <vt:lpstr>Question answering</vt:lpstr>
      <vt:lpstr>OpenSearch Vector Store</vt:lpstr>
      <vt:lpstr>Resources</vt:lpstr>
      <vt:lpstr>Scan for slides</vt:lpstr>
      <vt:lpstr>PowerPoint Presentation</vt:lpstr>
      <vt:lpstr>LLMs vs. ChatModels</vt:lpstr>
      <vt:lpstr>Agents</vt:lpstr>
      <vt:lpstr>Debugging Chains</vt:lpstr>
      <vt:lpstr>Memory</vt:lpstr>
      <vt:lpstr>AWS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Mcclure, Alex</dc:creator>
  <cp:lastModifiedBy>Sheldon Sides</cp:lastModifiedBy>
  <cp:revision>1923</cp:revision>
  <dcterms:created xsi:type="dcterms:W3CDTF">2020-11-05T17:09:47Z</dcterms:created>
  <dcterms:modified xsi:type="dcterms:W3CDTF">2023-09-08T00:14:51Z</dcterms:modified>
</cp:coreProperties>
</file>